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8" r:id="rId4"/>
    <p:sldId id="258" r:id="rId5"/>
    <p:sldId id="259" r:id="rId6"/>
    <p:sldId id="266" r:id="rId7"/>
    <p:sldId id="263" r:id="rId8"/>
    <p:sldId id="262" r:id="rId9"/>
    <p:sldId id="260" r:id="rId10"/>
    <p:sldId id="261" r:id="rId11"/>
    <p:sldId id="267" r:id="rId12"/>
    <p:sldId id="271" r:id="rId13"/>
    <p:sldId id="264" r:id="rId14"/>
    <p:sldId id="274" r:id="rId15"/>
    <p:sldId id="272" r:id="rId16"/>
    <p:sldId id="265" r:id="rId17"/>
    <p:sldId id="276" r:id="rId18"/>
    <p:sldId id="279" r:id="rId19"/>
    <p:sldId id="278" r:id="rId20"/>
    <p:sldId id="280" r:id="rId21"/>
    <p:sldId id="273" r:id="rId22"/>
    <p:sldId id="275" r:id="rId23"/>
    <p:sldId id="283" r:id="rId24"/>
    <p:sldId id="270" r:id="rId25"/>
    <p:sldId id="277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F1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7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6416C-AD36-4A20-8E4F-0199DC24D795}" type="doc">
      <dgm:prSet loTypeId="urn:microsoft.com/office/officeart/2005/8/layout/list1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A525A09-E3B1-4FFF-BD4A-951D0CC06B8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Infertility</a:t>
          </a:r>
          <a:r>
            <a:rPr lang="en-US" dirty="0"/>
            <a:t> </a:t>
          </a:r>
        </a:p>
      </dgm:t>
    </dgm:pt>
    <dgm:pt modelId="{10348BA0-3FD9-45A5-AD62-1DB04B8B472C}" type="parTrans" cxnId="{1D3A97D4-A854-4367-9AC4-25E39C08526D}">
      <dgm:prSet/>
      <dgm:spPr/>
      <dgm:t>
        <a:bodyPr/>
        <a:lstStyle/>
        <a:p>
          <a:endParaRPr lang="en-US"/>
        </a:p>
      </dgm:t>
    </dgm:pt>
    <dgm:pt modelId="{05F56F64-8D1B-4CDF-B5A2-7A36C767705C}" type="sibTrans" cxnId="{1D3A97D4-A854-4367-9AC4-25E39C08526D}">
      <dgm:prSet/>
      <dgm:spPr/>
      <dgm:t>
        <a:bodyPr/>
        <a:lstStyle/>
        <a:p>
          <a:endParaRPr lang="en-US"/>
        </a:p>
      </dgm:t>
    </dgm:pt>
    <dgm:pt modelId="{3AC160DF-F436-4DC6-985C-43A0A17318B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Overweight</a:t>
          </a:r>
          <a:r>
            <a:rPr lang="en-US" dirty="0"/>
            <a:t> </a:t>
          </a:r>
        </a:p>
      </dgm:t>
    </dgm:pt>
    <dgm:pt modelId="{8818DCA8-D068-44E5-880A-BF4F2BE27144}" type="parTrans" cxnId="{99BC6887-AB7E-4847-936A-698337591052}">
      <dgm:prSet/>
      <dgm:spPr/>
      <dgm:t>
        <a:bodyPr/>
        <a:lstStyle/>
        <a:p>
          <a:endParaRPr lang="en-US"/>
        </a:p>
      </dgm:t>
    </dgm:pt>
    <dgm:pt modelId="{E1E8A4C2-5BFB-4CF9-AE3D-0A0C4B8DE4D4}" type="sibTrans" cxnId="{99BC6887-AB7E-4847-936A-698337591052}">
      <dgm:prSet/>
      <dgm:spPr/>
      <dgm:t>
        <a:bodyPr/>
        <a:lstStyle/>
        <a:p>
          <a:endParaRPr lang="en-US"/>
        </a:p>
      </dgm:t>
    </dgm:pt>
    <dgm:pt modelId="{62C5472A-C59B-425F-ABAD-CD0FE35B213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High testosterone levels </a:t>
          </a:r>
        </a:p>
      </dgm:t>
    </dgm:pt>
    <dgm:pt modelId="{2498BC36-4562-419D-8E5D-A70F8DA48405}" type="parTrans" cxnId="{E81BD5E6-200C-432A-A983-0D89ED75B787}">
      <dgm:prSet/>
      <dgm:spPr/>
      <dgm:t>
        <a:bodyPr/>
        <a:lstStyle/>
        <a:p>
          <a:endParaRPr lang="en-US"/>
        </a:p>
      </dgm:t>
    </dgm:pt>
    <dgm:pt modelId="{38921BF4-3FB8-403F-B543-CA1F0B4CC58A}" type="sibTrans" cxnId="{E81BD5E6-200C-432A-A983-0D89ED75B787}">
      <dgm:prSet/>
      <dgm:spPr/>
      <dgm:t>
        <a:bodyPr/>
        <a:lstStyle/>
        <a:p>
          <a:endParaRPr lang="en-US"/>
        </a:p>
      </dgm:t>
    </dgm:pt>
    <dgm:pt modelId="{FC594A74-C189-48EB-ADF6-FF317D4A996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Hair loss </a:t>
          </a:r>
        </a:p>
      </dgm:t>
    </dgm:pt>
    <dgm:pt modelId="{376F66E9-1135-4074-85BF-B12127258DF1}" type="parTrans" cxnId="{8225E4ED-2530-4144-8EFD-77E9453DA3DB}">
      <dgm:prSet/>
      <dgm:spPr/>
      <dgm:t>
        <a:bodyPr/>
        <a:lstStyle/>
        <a:p>
          <a:endParaRPr lang="en-US"/>
        </a:p>
      </dgm:t>
    </dgm:pt>
    <dgm:pt modelId="{803E1DE6-D68C-4FB6-8CAE-2809CEBE4E41}" type="sibTrans" cxnId="{8225E4ED-2530-4144-8EFD-77E9453DA3DB}">
      <dgm:prSet/>
      <dgm:spPr/>
      <dgm:t>
        <a:bodyPr/>
        <a:lstStyle/>
        <a:p>
          <a:endParaRPr lang="en-US"/>
        </a:p>
      </dgm:t>
    </dgm:pt>
    <dgm:pt modelId="{4CC16805-C6E6-4A6E-B571-18252E8C540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Insulin resistance </a:t>
          </a:r>
        </a:p>
      </dgm:t>
    </dgm:pt>
    <dgm:pt modelId="{E1E14A50-5A43-4995-8043-8ED3921DDCB2}" type="parTrans" cxnId="{9677123C-8A6C-4725-934B-AC6EEA439E65}">
      <dgm:prSet/>
      <dgm:spPr/>
      <dgm:t>
        <a:bodyPr/>
        <a:lstStyle/>
        <a:p>
          <a:endParaRPr lang="en-US"/>
        </a:p>
      </dgm:t>
    </dgm:pt>
    <dgm:pt modelId="{269379D0-BF1B-4E90-8E6D-068313B15E83}" type="sibTrans" cxnId="{9677123C-8A6C-4725-934B-AC6EEA439E65}">
      <dgm:prSet/>
      <dgm:spPr/>
      <dgm:t>
        <a:bodyPr/>
        <a:lstStyle/>
        <a:p>
          <a:endParaRPr lang="en-US"/>
        </a:p>
      </dgm:t>
    </dgm:pt>
    <dgm:pt modelId="{21A4C2AA-F2C0-4048-9FC7-290C1D1111E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Anxiety &amp; depression </a:t>
          </a:r>
        </a:p>
      </dgm:t>
    </dgm:pt>
    <dgm:pt modelId="{9B2751AB-9D2B-4EA4-84C5-E7AA45F172AE}" type="parTrans" cxnId="{B7CEFBCA-34D3-4E29-A3F0-E24F82B2711D}">
      <dgm:prSet/>
      <dgm:spPr/>
      <dgm:t>
        <a:bodyPr/>
        <a:lstStyle/>
        <a:p>
          <a:endParaRPr lang="en-US"/>
        </a:p>
      </dgm:t>
    </dgm:pt>
    <dgm:pt modelId="{06497F00-F9B6-44C0-B7E0-D97FD154DB48}" type="sibTrans" cxnId="{B7CEFBCA-34D3-4E29-A3F0-E24F82B2711D}">
      <dgm:prSet/>
      <dgm:spPr/>
      <dgm:t>
        <a:bodyPr/>
        <a:lstStyle/>
        <a:p>
          <a:endParaRPr lang="en-US"/>
        </a:p>
      </dgm:t>
    </dgm:pt>
    <dgm:pt modelId="{100F2731-98FB-4A05-9373-367A32F3281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Obstructive sleep apnea </a:t>
          </a:r>
        </a:p>
      </dgm:t>
    </dgm:pt>
    <dgm:pt modelId="{65DA8A59-641C-4A14-BABD-DF7C1836E757}" type="parTrans" cxnId="{8A36422D-B16A-47CC-BC1A-FA88C4E08A2F}">
      <dgm:prSet/>
      <dgm:spPr/>
      <dgm:t>
        <a:bodyPr/>
        <a:lstStyle/>
        <a:p>
          <a:endParaRPr lang="en-US"/>
        </a:p>
      </dgm:t>
    </dgm:pt>
    <dgm:pt modelId="{667D4E88-5EB7-4570-8722-1CD7F6489CCB}" type="sibTrans" cxnId="{8A36422D-B16A-47CC-BC1A-FA88C4E08A2F}">
      <dgm:prSet/>
      <dgm:spPr/>
      <dgm:t>
        <a:bodyPr/>
        <a:lstStyle/>
        <a:p>
          <a:endParaRPr lang="en-US"/>
        </a:p>
      </dgm:t>
    </dgm:pt>
    <dgm:pt modelId="{44A54ABB-49C4-4389-A0AD-EA36AC2E1E96}" type="pres">
      <dgm:prSet presAssocID="{1D06416C-AD36-4A20-8E4F-0199DC24D7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893AA6-A9B7-45ED-82A3-AC4E739F1017}" type="pres">
      <dgm:prSet presAssocID="{BA525A09-E3B1-4FFF-BD4A-951D0CC06B84}" presName="parentLin" presStyleCnt="0"/>
      <dgm:spPr/>
    </dgm:pt>
    <dgm:pt modelId="{29F7BE42-97D8-49B0-9240-B6E63FABAEBC}" type="pres">
      <dgm:prSet presAssocID="{BA525A09-E3B1-4FFF-BD4A-951D0CC06B8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5AE6727-0C18-4300-AF26-19837EBDD3D7}" type="pres">
      <dgm:prSet presAssocID="{BA525A09-E3B1-4FFF-BD4A-951D0CC06B8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B0A0B-F9ED-4746-9789-EF608B860CD6}" type="pres">
      <dgm:prSet presAssocID="{BA525A09-E3B1-4FFF-BD4A-951D0CC06B84}" presName="negativeSpace" presStyleCnt="0"/>
      <dgm:spPr/>
    </dgm:pt>
    <dgm:pt modelId="{05A5D6F1-5BA8-4B87-9173-8226987655B3}" type="pres">
      <dgm:prSet presAssocID="{BA525A09-E3B1-4FFF-BD4A-951D0CC06B84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66DD5-4A73-4136-9C1D-9051FA82E7E8}" type="pres">
      <dgm:prSet presAssocID="{05F56F64-8D1B-4CDF-B5A2-7A36C767705C}" presName="spaceBetweenRectangles" presStyleCnt="0"/>
      <dgm:spPr/>
    </dgm:pt>
    <dgm:pt modelId="{0DBD4AF4-5F1C-491A-BD58-F92D60EF52C1}" type="pres">
      <dgm:prSet presAssocID="{62C5472A-C59B-425F-ABAD-CD0FE35B213D}" presName="parentLin" presStyleCnt="0"/>
      <dgm:spPr/>
    </dgm:pt>
    <dgm:pt modelId="{122FE0C2-B26D-4734-8034-B69D76164F07}" type="pres">
      <dgm:prSet presAssocID="{62C5472A-C59B-425F-ABAD-CD0FE35B213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423C04A-295E-4186-8670-5BEDF9BA3AFF}" type="pres">
      <dgm:prSet presAssocID="{62C5472A-C59B-425F-ABAD-CD0FE35B21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75A14-63D5-4274-A4C1-9A33CDF2F178}" type="pres">
      <dgm:prSet presAssocID="{62C5472A-C59B-425F-ABAD-CD0FE35B213D}" presName="negativeSpace" presStyleCnt="0"/>
      <dgm:spPr/>
    </dgm:pt>
    <dgm:pt modelId="{6DC41B59-EE92-4B30-95ED-CB7436F55D8A}" type="pres">
      <dgm:prSet presAssocID="{62C5472A-C59B-425F-ABAD-CD0FE35B213D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076F2-F64A-4185-B18F-B044B2A1BDAC}" type="pres">
      <dgm:prSet presAssocID="{38921BF4-3FB8-403F-B543-CA1F0B4CC58A}" presName="spaceBetweenRectangles" presStyleCnt="0"/>
      <dgm:spPr/>
    </dgm:pt>
    <dgm:pt modelId="{5F9E7D98-8E36-4089-8F91-6144F5D64CAF}" type="pres">
      <dgm:prSet presAssocID="{21A4C2AA-F2C0-4048-9FC7-290C1D1111E7}" presName="parentLin" presStyleCnt="0"/>
      <dgm:spPr/>
    </dgm:pt>
    <dgm:pt modelId="{DB301E4A-3F42-4996-82B3-D3577F2D360C}" type="pres">
      <dgm:prSet presAssocID="{21A4C2AA-F2C0-4048-9FC7-290C1D1111E7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DAD7697E-715F-4A23-8AAF-D4B4FBE5C313}" type="pres">
      <dgm:prSet presAssocID="{21A4C2AA-F2C0-4048-9FC7-290C1D1111E7}" presName="parentText" presStyleLbl="node1" presStyleIdx="2" presStyleCnt="5" custLinFactNeighborX="5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962DF-9840-47FC-9E63-04B29FDADE5F}" type="pres">
      <dgm:prSet presAssocID="{21A4C2AA-F2C0-4048-9FC7-290C1D1111E7}" presName="negativeSpace" presStyleCnt="0"/>
      <dgm:spPr/>
    </dgm:pt>
    <dgm:pt modelId="{5A2C860F-4F07-48CB-947C-74CE70463D3A}" type="pres">
      <dgm:prSet presAssocID="{21A4C2AA-F2C0-4048-9FC7-290C1D1111E7}" presName="childText" presStyleLbl="conFgAcc1" presStyleIdx="2" presStyleCnt="5">
        <dgm:presLayoutVars>
          <dgm:bulletEnabled val="1"/>
        </dgm:presLayoutVars>
      </dgm:prSet>
      <dgm:spPr/>
    </dgm:pt>
    <dgm:pt modelId="{DCD83A90-6481-4DC7-B4F1-F993D49FAE26}" type="pres">
      <dgm:prSet presAssocID="{06497F00-F9B6-44C0-B7E0-D97FD154DB48}" presName="spaceBetweenRectangles" presStyleCnt="0"/>
      <dgm:spPr/>
    </dgm:pt>
    <dgm:pt modelId="{0B7DB7DE-B009-4557-AD81-5C68CF7B92D2}" type="pres">
      <dgm:prSet presAssocID="{4CC16805-C6E6-4A6E-B571-18252E8C5400}" presName="parentLin" presStyleCnt="0"/>
      <dgm:spPr/>
    </dgm:pt>
    <dgm:pt modelId="{6609B299-A985-4C0E-A7FE-81336D38719F}" type="pres">
      <dgm:prSet presAssocID="{4CC16805-C6E6-4A6E-B571-18252E8C5400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0EA087B-03F7-4A70-BC36-74A3F1E436A4}" type="pres">
      <dgm:prSet presAssocID="{4CC16805-C6E6-4A6E-B571-18252E8C540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0F8AB-BBB0-4A7E-919B-B41D727E808F}" type="pres">
      <dgm:prSet presAssocID="{4CC16805-C6E6-4A6E-B571-18252E8C5400}" presName="negativeSpace" presStyleCnt="0"/>
      <dgm:spPr/>
    </dgm:pt>
    <dgm:pt modelId="{1E5BBA7E-531E-43FC-B237-8EC6FD8D6BF3}" type="pres">
      <dgm:prSet presAssocID="{4CC16805-C6E6-4A6E-B571-18252E8C5400}" presName="childText" presStyleLbl="conFgAcc1" presStyleIdx="3" presStyleCnt="5">
        <dgm:presLayoutVars>
          <dgm:bulletEnabled val="1"/>
        </dgm:presLayoutVars>
      </dgm:prSet>
      <dgm:spPr/>
    </dgm:pt>
    <dgm:pt modelId="{2D048765-D4D1-4BFA-A6AD-AA3E3544F44D}" type="pres">
      <dgm:prSet presAssocID="{269379D0-BF1B-4E90-8E6D-068313B15E83}" presName="spaceBetweenRectangles" presStyleCnt="0"/>
      <dgm:spPr/>
    </dgm:pt>
    <dgm:pt modelId="{72AC5267-3DED-49BD-A610-989B5F219DB1}" type="pres">
      <dgm:prSet presAssocID="{100F2731-98FB-4A05-9373-367A32F32813}" presName="parentLin" presStyleCnt="0"/>
      <dgm:spPr/>
    </dgm:pt>
    <dgm:pt modelId="{B3C765CF-7A51-4FA8-A716-CEF09298312F}" type="pres">
      <dgm:prSet presAssocID="{100F2731-98FB-4A05-9373-367A32F32813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EF63BE87-D406-4EAF-8BFF-8126B174329F}" type="pres">
      <dgm:prSet presAssocID="{100F2731-98FB-4A05-9373-367A32F3281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FAF20-9544-4AE4-91D9-A65B3A687995}" type="pres">
      <dgm:prSet presAssocID="{100F2731-98FB-4A05-9373-367A32F32813}" presName="negativeSpace" presStyleCnt="0"/>
      <dgm:spPr/>
    </dgm:pt>
    <dgm:pt modelId="{E941A1A3-0179-4D47-85EB-3DECA7FD5E53}" type="pres">
      <dgm:prSet presAssocID="{100F2731-98FB-4A05-9373-367A32F3281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67E3F1B-EFD7-4732-8F0B-0E65D0122E45}" type="presOf" srcId="{62C5472A-C59B-425F-ABAD-CD0FE35B213D}" destId="{122FE0C2-B26D-4734-8034-B69D76164F07}" srcOrd="0" destOrd="0" presId="urn:microsoft.com/office/officeart/2005/8/layout/list1"/>
    <dgm:cxn modelId="{8A36422D-B16A-47CC-BC1A-FA88C4E08A2F}" srcId="{1D06416C-AD36-4A20-8E4F-0199DC24D795}" destId="{100F2731-98FB-4A05-9373-367A32F32813}" srcOrd="4" destOrd="0" parTransId="{65DA8A59-641C-4A14-BABD-DF7C1836E757}" sibTransId="{667D4E88-5EB7-4570-8722-1CD7F6489CCB}"/>
    <dgm:cxn modelId="{1D3A97D4-A854-4367-9AC4-25E39C08526D}" srcId="{1D06416C-AD36-4A20-8E4F-0199DC24D795}" destId="{BA525A09-E3B1-4FFF-BD4A-951D0CC06B84}" srcOrd="0" destOrd="0" parTransId="{10348BA0-3FD9-45A5-AD62-1DB04B8B472C}" sibTransId="{05F56F64-8D1B-4CDF-B5A2-7A36C767705C}"/>
    <dgm:cxn modelId="{8225E4ED-2530-4144-8EFD-77E9453DA3DB}" srcId="{62C5472A-C59B-425F-ABAD-CD0FE35B213D}" destId="{FC594A74-C189-48EB-ADF6-FF317D4A9962}" srcOrd="0" destOrd="0" parTransId="{376F66E9-1135-4074-85BF-B12127258DF1}" sibTransId="{803E1DE6-D68C-4FB6-8CAE-2809CEBE4E41}"/>
    <dgm:cxn modelId="{8F49C68E-12A2-459E-A856-FE990A8931A8}" type="presOf" srcId="{4CC16805-C6E6-4A6E-B571-18252E8C5400}" destId="{6609B299-A985-4C0E-A7FE-81336D38719F}" srcOrd="0" destOrd="0" presId="urn:microsoft.com/office/officeart/2005/8/layout/list1"/>
    <dgm:cxn modelId="{3F8A9A09-C4C3-4819-95C3-849D1066C1C0}" type="presOf" srcId="{62C5472A-C59B-425F-ABAD-CD0FE35B213D}" destId="{E423C04A-295E-4186-8670-5BEDF9BA3AFF}" srcOrd="1" destOrd="0" presId="urn:microsoft.com/office/officeart/2005/8/layout/list1"/>
    <dgm:cxn modelId="{C7AC3074-D432-4ADF-ADC2-DA4EF3A77939}" type="presOf" srcId="{4CC16805-C6E6-4A6E-B571-18252E8C5400}" destId="{30EA087B-03F7-4A70-BC36-74A3F1E436A4}" srcOrd="1" destOrd="0" presId="urn:microsoft.com/office/officeart/2005/8/layout/list1"/>
    <dgm:cxn modelId="{DE1DB6CD-8F8E-48A6-97FC-ADCDE7B28265}" type="presOf" srcId="{BA525A09-E3B1-4FFF-BD4A-951D0CC06B84}" destId="{85AE6727-0C18-4300-AF26-19837EBDD3D7}" srcOrd="1" destOrd="0" presId="urn:microsoft.com/office/officeart/2005/8/layout/list1"/>
    <dgm:cxn modelId="{E36B4AFE-8F8F-44AE-AC8E-2EBC7E53A034}" type="presOf" srcId="{3AC160DF-F436-4DC6-985C-43A0A17318BC}" destId="{05A5D6F1-5BA8-4B87-9173-8226987655B3}" srcOrd="0" destOrd="0" presId="urn:microsoft.com/office/officeart/2005/8/layout/list1"/>
    <dgm:cxn modelId="{35FE6094-8743-4CD7-88B9-7A741138DB5E}" type="presOf" srcId="{100F2731-98FB-4A05-9373-367A32F32813}" destId="{B3C765CF-7A51-4FA8-A716-CEF09298312F}" srcOrd="0" destOrd="0" presId="urn:microsoft.com/office/officeart/2005/8/layout/list1"/>
    <dgm:cxn modelId="{B7CEFBCA-34D3-4E29-A3F0-E24F82B2711D}" srcId="{1D06416C-AD36-4A20-8E4F-0199DC24D795}" destId="{21A4C2AA-F2C0-4048-9FC7-290C1D1111E7}" srcOrd="2" destOrd="0" parTransId="{9B2751AB-9D2B-4EA4-84C5-E7AA45F172AE}" sibTransId="{06497F00-F9B6-44C0-B7E0-D97FD154DB48}"/>
    <dgm:cxn modelId="{EFAEFA1D-1A34-4EE4-9819-0649E6B597E1}" type="presOf" srcId="{BA525A09-E3B1-4FFF-BD4A-951D0CC06B84}" destId="{29F7BE42-97D8-49B0-9240-B6E63FABAEBC}" srcOrd="0" destOrd="0" presId="urn:microsoft.com/office/officeart/2005/8/layout/list1"/>
    <dgm:cxn modelId="{B1B6E493-336B-4357-A53E-C52442556899}" type="presOf" srcId="{FC594A74-C189-48EB-ADF6-FF317D4A9962}" destId="{6DC41B59-EE92-4B30-95ED-CB7436F55D8A}" srcOrd="0" destOrd="0" presId="urn:microsoft.com/office/officeart/2005/8/layout/list1"/>
    <dgm:cxn modelId="{E81BD5E6-200C-432A-A983-0D89ED75B787}" srcId="{1D06416C-AD36-4A20-8E4F-0199DC24D795}" destId="{62C5472A-C59B-425F-ABAD-CD0FE35B213D}" srcOrd="1" destOrd="0" parTransId="{2498BC36-4562-419D-8E5D-A70F8DA48405}" sibTransId="{38921BF4-3FB8-403F-B543-CA1F0B4CC58A}"/>
    <dgm:cxn modelId="{492FD6C7-538B-46D3-AE59-218DC6A29800}" type="presOf" srcId="{1D06416C-AD36-4A20-8E4F-0199DC24D795}" destId="{44A54ABB-49C4-4389-A0AD-EA36AC2E1E96}" srcOrd="0" destOrd="0" presId="urn:microsoft.com/office/officeart/2005/8/layout/list1"/>
    <dgm:cxn modelId="{531EB996-9ACD-40B3-B425-7C58FBCE03AD}" type="presOf" srcId="{100F2731-98FB-4A05-9373-367A32F32813}" destId="{EF63BE87-D406-4EAF-8BFF-8126B174329F}" srcOrd="1" destOrd="0" presId="urn:microsoft.com/office/officeart/2005/8/layout/list1"/>
    <dgm:cxn modelId="{99BC6887-AB7E-4847-936A-698337591052}" srcId="{BA525A09-E3B1-4FFF-BD4A-951D0CC06B84}" destId="{3AC160DF-F436-4DC6-985C-43A0A17318BC}" srcOrd="0" destOrd="0" parTransId="{8818DCA8-D068-44E5-880A-BF4F2BE27144}" sibTransId="{E1E8A4C2-5BFB-4CF9-AE3D-0A0C4B8DE4D4}"/>
    <dgm:cxn modelId="{9677123C-8A6C-4725-934B-AC6EEA439E65}" srcId="{1D06416C-AD36-4A20-8E4F-0199DC24D795}" destId="{4CC16805-C6E6-4A6E-B571-18252E8C5400}" srcOrd="3" destOrd="0" parTransId="{E1E14A50-5A43-4995-8043-8ED3921DDCB2}" sibTransId="{269379D0-BF1B-4E90-8E6D-068313B15E83}"/>
    <dgm:cxn modelId="{817FFD5F-BA68-49AB-9D84-926C6DE144A5}" type="presOf" srcId="{21A4C2AA-F2C0-4048-9FC7-290C1D1111E7}" destId="{DAD7697E-715F-4A23-8AAF-D4B4FBE5C313}" srcOrd="1" destOrd="0" presId="urn:microsoft.com/office/officeart/2005/8/layout/list1"/>
    <dgm:cxn modelId="{6ACDF248-2AF0-454E-BEB3-3F2F16CD1BF1}" type="presOf" srcId="{21A4C2AA-F2C0-4048-9FC7-290C1D1111E7}" destId="{DB301E4A-3F42-4996-82B3-D3577F2D360C}" srcOrd="0" destOrd="0" presId="urn:microsoft.com/office/officeart/2005/8/layout/list1"/>
    <dgm:cxn modelId="{072ACAC6-DD6F-48A1-BA08-2D6816BB12CD}" type="presParOf" srcId="{44A54ABB-49C4-4389-A0AD-EA36AC2E1E96}" destId="{DD893AA6-A9B7-45ED-82A3-AC4E739F1017}" srcOrd="0" destOrd="0" presId="urn:microsoft.com/office/officeart/2005/8/layout/list1"/>
    <dgm:cxn modelId="{F2924A7A-CFB1-480C-BFC1-41565CCE0F4B}" type="presParOf" srcId="{DD893AA6-A9B7-45ED-82A3-AC4E739F1017}" destId="{29F7BE42-97D8-49B0-9240-B6E63FABAEBC}" srcOrd="0" destOrd="0" presId="urn:microsoft.com/office/officeart/2005/8/layout/list1"/>
    <dgm:cxn modelId="{DFA6E879-0B55-40C2-AA29-06362FF13F31}" type="presParOf" srcId="{DD893AA6-A9B7-45ED-82A3-AC4E739F1017}" destId="{85AE6727-0C18-4300-AF26-19837EBDD3D7}" srcOrd="1" destOrd="0" presId="urn:microsoft.com/office/officeart/2005/8/layout/list1"/>
    <dgm:cxn modelId="{CF8364E8-648D-4135-AC1B-BC00BE93C503}" type="presParOf" srcId="{44A54ABB-49C4-4389-A0AD-EA36AC2E1E96}" destId="{551B0A0B-F9ED-4746-9789-EF608B860CD6}" srcOrd="1" destOrd="0" presId="urn:microsoft.com/office/officeart/2005/8/layout/list1"/>
    <dgm:cxn modelId="{734EC0F0-EB7C-40A0-A75C-94D584FAB25A}" type="presParOf" srcId="{44A54ABB-49C4-4389-A0AD-EA36AC2E1E96}" destId="{05A5D6F1-5BA8-4B87-9173-8226987655B3}" srcOrd="2" destOrd="0" presId="urn:microsoft.com/office/officeart/2005/8/layout/list1"/>
    <dgm:cxn modelId="{71D2C987-8C99-4C79-BCCA-455B27D75038}" type="presParOf" srcId="{44A54ABB-49C4-4389-A0AD-EA36AC2E1E96}" destId="{17266DD5-4A73-4136-9C1D-9051FA82E7E8}" srcOrd="3" destOrd="0" presId="urn:microsoft.com/office/officeart/2005/8/layout/list1"/>
    <dgm:cxn modelId="{73A7B731-D95A-4B3A-9F6F-569D23369012}" type="presParOf" srcId="{44A54ABB-49C4-4389-A0AD-EA36AC2E1E96}" destId="{0DBD4AF4-5F1C-491A-BD58-F92D60EF52C1}" srcOrd="4" destOrd="0" presId="urn:microsoft.com/office/officeart/2005/8/layout/list1"/>
    <dgm:cxn modelId="{D31F413F-F13D-40CB-83F0-8906EC1A7A16}" type="presParOf" srcId="{0DBD4AF4-5F1C-491A-BD58-F92D60EF52C1}" destId="{122FE0C2-B26D-4734-8034-B69D76164F07}" srcOrd="0" destOrd="0" presId="urn:microsoft.com/office/officeart/2005/8/layout/list1"/>
    <dgm:cxn modelId="{AC1AEF12-1F67-43D9-BFE3-E9548F4A57DA}" type="presParOf" srcId="{0DBD4AF4-5F1C-491A-BD58-F92D60EF52C1}" destId="{E423C04A-295E-4186-8670-5BEDF9BA3AFF}" srcOrd="1" destOrd="0" presId="urn:microsoft.com/office/officeart/2005/8/layout/list1"/>
    <dgm:cxn modelId="{F8D32E06-E0B2-4774-80C9-C5DF7B7F5E5E}" type="presParOf" srcId="{44A54ABB-49C4-4389-A0AD-EA36AC2E1E96}" destId="{08F75A14-63D5-4274-A4C1-9A33CDF2F178}" srcOrd="5" destOrd="0" presId="urn:microsoft.com/office/officeart/2005/8/layout/list1"/>
    <dgm:cxn modelId="{FF5BEF2F-A9E3-400C-9D1C-4E78E02A2B75}" type="presParOf" srcId="{44A54ABB-49C4-4389-A0AD-EA36AC2E1E96}" destId="{6DC41B59-EE92-4B30-95ED-CB7436F55D8A}" srcOrd="6" destOrd="0" presId="urn:microsoft.com/office/officeart/2005/8/layout/list1"/>
    <dgm:cxn modelId="{0AEA8A39-9FE1-44A3-AB56-7A79382E1B3C}" type="presParOf" srcId="{44A54ABB-49C4-4389-A0AD-EA36AC2E1E96}" destId="{515076F2-F64A-4185-B18F-B044B2A1BDAC}" srcOrd="7" destOrd="0" presId="urn:microsoft.com/office/officeart/2005/8/layout/list1"/>
    <dgm:cxn modelId="{F64F95B3-82F9-4F29-97D4-C313F740BF44}" type="presParOf" srcId="{44A54ABB-49C4-4389-A0AD-EA36AC2E1E96}" destId="{5F9E7D98-8E36-4089-8F91-6144F5D64CAF}" srcOrd="8" destOrd="0" presId="urn:microsoft.com/office/officeart/2005/8/layout/list1"/>
    <dgm:cxn modelId="{F319CA8E-C0B9-49DE-9E4A-30A96851F4E5}" type="presParOf" srcId="{5F9E7D98-8E36-4089-8F91-6144F5D64CAF}" destId="{DB301E4A-3F42-4996-82B3-D3577F2D360C}" srcOrd="0" destOrd="0" presId="urn:microsoft.com/office/officeart/2005/8/layout/list1"/>
    <dgm:cxn modelId="{10F85C4A-95C0-41CC-91D6-CE1D8522F6D6}" type="presParOf" srcId="{5F9E7D98-8E36-4089-8F91-6144F5D64CAF}" destId="{DAD7697E-715F-4A23-8AAF-D4B4FBE5C313}" srcOrd="1" destOrd="0" presId="urn:microsoft.com/office/officeart/2005/8/layout/list1"/>
    <dgm:cxn modelId="{F91F74A1-F347-4C4F-A1AF-7ADF8DA0CDF2}" type="presParOf" srcId="{44A54ABB-49C4-4389-A0AD-EA36AC2E1E96}" destId="{428962DF-9840-47FC-9E63-04B29FDADE5F}" srcOrd="9" destOrd="0" presId="urn:microsoft.com/office/officeart/2005/8/layout/list1"/>
    <dgm:cxn modelId="{FEEBC2D3-EDDF-4E84-88D5-B85B76DFA1C4}" type="presParOf" srcId="{44A54ABB-49C4-4389-A0AD-EA36AC2E1E96}" destId="{5A2C860F-4F07-48CB-947C-74CE70463D3A}" srcOrd="10" destOrd="0" presId="urn:microsoft.com/office/officeart/2005/8/layout/list1"/>
    <dgm:cxn modelId="{1ECD5137-2D03-4578-9160-C21D3B9BCD05}" type="presParOf" srcId="{44A54ABB-49C4-4389-A0AD-EA36AC2E1E96}" destId="{DCD83A90-6481-4DC7-B4F1-F993D49FAE26}" srcOrd="11" destOrd="0" presId="urn:microsoft.com/office/officeart/2005/8/layout/list1"/>
    <dgm:cxn modelId="{09F740A2-76E5-4855-9A09-C2B93C0DAB09}" type="presParOf" srcId="{44A54ABB-49C4-4389-A0AD-EA36AC2E1E96}" destId="{0B7DB7DE-B009-4557-AD81-5C68CF7B92D2}" srcOrd="12" destOrd="0" presId="urn:microsoft.com/office/officeart/2005/8/layout/list1"/>
    <dgm:cxn modelId="{EC181B1B-EF90-4E34-86A8-5A43713C0E2F}" type="presParOf" srcId="{0B7DB7DE-B009-4557-AD81-5C68CF7B92D2}" destId="{6609B299-A985-4C0E-A7FE-81336D38719F}" srcOrd="0" destOrd="0" presId="urn:microsoft.com/office/officeart/2005/8/layout/list1"/>
    <dgm:cxn modelId="{DDFC497C-152E-47B3-8F46-2E8C748BDB69}" type="presParOf" srcId="{0B7DB7DE-B009-4557-AD81-5C68CF7B92D2}" destId="{30EA087B-03F7-4A70-BC36-74A3F1E436A4}" srcOrd="1" destOrd="0" presId="urn:microsoft.com/office/officeart/2005/8/layout/list1"/>
    <dgm:cxn modelId="{35C8A57B-8903-4FAA-A2E4-5A682F29A90E}" type="presParOf" srcId="{44A54ABB-49C4-4389-A0AD-EA36AC2E1E96}" destId="{8280F8AB-BBB0-4A7E-919B-B41D727E808F}" srcOrd="13" destOrd="0" presId="urn:microsoft.com/office/officeart/2005/8/layout/list1"/>
    <dgm:cxn modelId="{587D5463-D820-4E72-9CA1-37C428C29FBD}" type="presParOf" srcId="{44A54ABB-49C4-4389-A0AD-EA36AC2E1E96}" destId="{1E5BBA7E-531E-43FC-B237-8EC6FD8D6BF3}" srcOrd="14" destOrd="0" presId="urn:microsoft.com/office/officeart/2005/8/layout/list1"/>
    <dgm:cxn modelId="{37A9A7BC-6BBE-4721-B67A-098854952E67}" type="presParOf" srcId="{44A54ABB-49C4-4389-A0AD-EA36AC2E1E96}" destId="{2D048765-D4D1-4BFA-A6AD-AA3E3544F44D}" srcOrd="15" destOrd="0" presId="urn:microsoft.com/office/officeart/2005/8/layout/list1"/>
    <dgm:cxn modelId="{ACDB656C-5CD7-42B1-83D0-36776A98A1FA}" type="presParOf" srcId="{44A54ABB-49C4-4389-A0AD-EA36AC2E1E96}" destId="{72AC5267-3DED-49BD-A610-989B5F219DB1}" srcOrd="16" destOrd="0" presId="urn:microsoft.com/office/officeart/2005/8/layout/list1"/>
    <dgm:cxn modelId="{045D708D-EE47-4E76-9AB9-6708CE1F7AC7}" type="presParOf" srcId="{72AC5267-3DED-49BD-A610-989B5F219DB1}" destId="{B3C765CF-7A51-4FA8-A716-CEF09298312F}" srcOrd="0" destOrd="0" presId="urn:microsoft.com/office/officeart/2005/8/layout/list1"/>
    <dgm:cxn modelId="{0AB2D057-7171-4FCE-975E-828A606AC978}" type="presParOf" srcId="{72AC5267-3DED-49BD-A610-989B5F219DB1}" destId="{EF63BE87-D406-4EAF-8BFF-8126B174329F}" srcOrd="1" destOrd="0" presId="urn:microsoft.com/office/officeart/2005/8/layout/list1"/>
    <dgm:cxn modelId="{9602DB39-7DC4-4C6D-AF38-C3482DCB4C7B}" type="presParOf" srcId="{44A54ABB-49C4-4389-A0AD-EA36AC2E1E96}" destId="{767FAF20-9544-4AE4-91D9-A65B3A687995}" srcOrd="17" destOrd="0" presId="urn:microsoft.com/office/officeart/2005/8/layout/list1"/>
    <dgm:cxn modelId="{C01B19C0-A972-4A48-BA7E-68C36CB44F3B}" type="presParOf" srcId="{44A54ABB-49C4-4389-A0AD-EA36AC2E1E96}" destId="{E941A1A3-0179-4D47-85EB-3DECA7FD5E53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28271-BBB8-4D80-A04B-CEE3BC1436B1}" type="doc">
      <dgm:prSet loTypeId="urn:microsoft.com/office/officeart/2005/8/layout/hierarchy1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A855A9A-8E13-4F60-9B81-2FD4604A4253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Rotterdam criteria (2 out of 3 )</a:t>
          </a:r>
        </a:p>
      </dgm:t>
    </dgm:pt>
    <dgm:pt modelId="{CA1C2C17-BBCB-4929-9F37-524D8571B803}" type="parTrans" cxnId="{CE3515F0-986E-4C82-B9A5-BE6E0DDAFA24}">
      <dgm:prSet/>
      <dgm:spPr/>
      <dgm:t>
        <a:bodyPr/>
        <a:lstStyle/>
        <a:p>
          <a:endParaRPr lang="en-US"/>
        </a:p>
      </dgm:t>
    </dgm:pt>
    <dgm:pt modelId="{90890444-DE97-4F49-81A6-BD900D52038D}" type="sibTrans" cxnId="{CE3515F0-986E-4C82-B9A5-BE6E0DDAFA24}">
      <dgm:prSet/>
      <dgm:spPr/>
      <dgm:t>
        <a:bodyPr/>
        <a:lstStyle/>
        <a:p>
          <a:endParaRPr lang="en-US"/>
        </a:p>
      </dgm:t>
    </dgm:pt>
    <dgm:pt modelId="{0E0634DB-0B25-46F1-8BB1-78534B5CAC78}">
      <dgm:prSet phldrT="[Text]"/>
      <dgm:spPr>
        <a:solidFill>
          <a:srgbClr val="93F195">
            <a:alpha val="89804"/>
          </a:srgb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Hyper-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androgenism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(Clinical or Biological )</a:t>
          </a:r>
        </a:p>
      </dgm:t>
    </dgm:pt>
    <dgm:pt modelId="{B1E5D220-A66E-4751-B8E4-3DC23B8FA375}" type="parTrans" cxnId="{67B1020D-FE6B-4AA2-A77F-AA4DA5A845DB}">
      <dgm:prSet/>
      <dgm:spPr/>
      <dgm:t>
        <a:bodyPr/>
        <a:lstStyle/>
        <a:p>
          <a:endParaRPr lang="en-US"/>
        </a:p>
      </dgm:t>
    </dgm:pt>
    <dgm:pt modelId="{4D4B8D18-1A4F-4C86-9AD2-ED6A0C4D8460}" type="sibTrans" cxnId="{67B1020D-FE6B-4AA2-A77F-AA4DA5A845DB}">
      <dgm:prSet/>
      <dgm:spPr/>
      <dgm:t>
        <a:bodyPr/>
        <a:lstStyle/>
        <a:p>
          <a:endParaRPr lang="en-US"/>
        </a:p>
      </dgm:t>
    </dgm:pt>
    <dgm:pt modelId="{4DAD5A47-FF90-439D-8E7C-DC5F7F84B92A}">
      <dgm:prSet phldrT="[Text]"/>
      <dgm:spPr>
        <a:solidFill>
          <a:srgbClr val="93F195">
            <a:alpha val="90000"/>
          </a:srgb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Menstrual irregularities </a:t>
          </a:r>
        </a:p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(&lt; 9 Cycles / year or &gt; 35 days between cycles </a:t>
          </a:r>
        </a:p>
      </dgm:t>
    </dgm:pt>
    <dgm:pt modelId="{AD33A82A-9F0F-41FE-BDBD-5130A3256728}" type="parTrans" cxnId="{21EC163D-A65A-4566-B5D7-1DD7F6B24E53}">
      <dgm:prSet/>
      <dgm:spPr/>
      <dgm:t>
        <a:bodyPr/>
        <a:lstStyle/>
        <a:p>
          <a:endParaRPr lang="en-US"/>
        </a:p>
      </dgm:t>
    </dgm:pt>
    <dgm:pt modelId="{44DA0DCB-790E-4AC6-BF32-020E7C64907C}" type="sibTrans" cxnId="{21EC163D-A65A-4566-B5D7-1DD7F6B24E53}">
      <dgm:prSet/>
      <dgm:spPr/>
      <dgm:t>
        <a:bodyPr/>
        <a:lstStyle/>
        <a:p>
          <a:endParaRPr lang="en-US"/>
        </a:p>
      </dgm:t>
    </dgm:pt>
    <dgm:pt modelId="{D9B21632-99A0-402C-A585-9B0E7F5F80BA}">
      <dgm:prSet/>
      <dgm:spPr>
        <a:solidFill>
          <a:srgbClr val="93F195">
            <a:alpha val="90000"/>
          </a:srgb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Polycystic ovaries on ultrasonography (&gt;12 antral follicles in one ovary and/or ovarian volume &gt; 10cm3)</a:t>
          </a:r>
        </a:p>
      </dgm:t>
    </dgm:pt>
    <dgm:pt modelId="{C1D6EBFF-0A2C-4812-AE27-D9CCEF6D6D1D}" type="parTrans" cxnId="{2AE3B2FD-713C-43AD-8E45-C502FFFF973F}">
      <dgm:prSet/>
      <dgm:spPr/>
      <dgm:t>
        <a:bodyPr/>
        <a:lstStyle/>
        <a:p>
          <a:endParaRPr lang="en-US"/>
        </a:p>
      </dgm:t>
    </dgm:pt>
    <dgm:pt modelId="{46A1388F-3957-4E19-B203-EE8FD42907DA}" type="sibTrans" cxnId="{2AE3B2FD-713C-43AD-8E45-C502FFFF973F}">
      <dgm:prSet/>
      <dgm:spPr/>
      <dgm:t>
        <a:bodyPr/>
        <a:lstStyle/>
        <a:p>
          <a:endParaRPr lang="en-US"/>
        </a:p>
      </dgm:t>
    </dgm:pt>
    <dgm:pt modelId="{810757BB-B9CD-4DBD-B27B-6F56F3D9E6CE}" type="pres">
      <dgm:prSet presAssocID="{55D28271-BBB8-4D80-A04B-CEE3BC1436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3CE9FBA-BCB8-47B1-BC7F-CF3BC180C173}" type="pres">
      <dgm:prSet presAssocID="{2A855A9A-8E13-4F60-9B81-2FD4604A4253}" presName="hierRoot1" presStyleCnt="0"/>
      <dgm:spPr/>
    </dgm:pt>
    <dgm:pt modelId="{4B1FBA00-5C67-481E-B44D-472C55343A9C}" type="pres">
      <dgm:prSet presAssocID="{2A855A9A-8E13-4F60-9B81-2FD4604A4253}" presName="composite" presStyleCnt="0"/>
      <dgm:spPr/>
    </dgm:pt>
    <dgm:pt modelId="{AB65A89D-E7F3-4C88-987D-68CD9E2F07B6}" type="pres">
      <dgm:prSet presAssocID="{2A855A9A-8E13-4F60-9B81-2FD4604A4253}" presName="background" presStyleLbl="node0" presStyleIdx="0" presStyleCnt="1"/>
      <dgm:spPr/>
    </dgm:pt>
    <dgm:pt modelId="{63D26EBA-7187-4499-A20A-1BAF5E110919}" type="pres">
      <dgm:prSet presAssocID="{2A855A9A-8E13-4F60-9B81-2FD4604A4253}" presName="text" presStyleLbl="fgAcc0" presStyleIdx="0" presStyleCnt="1" custScaleX="145611" custScaleY="33951" custLinFactNeighborX="1425" custLinFactNeighborY="-377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9C81F9-2D5C-4346-B71C-025AC6535BC5}" type="pres">
      <dgm:prSet presAssocID="{2A855A9A-8E13-4F60-9B81-2FD4604A4253}" presName="hierChild2" presStyleCnt="0"/>
      <dgm:spPr/>
    </dgm:pt>
    <dgm:pt modelId="{8E7A2501-ABEB-4D43-88D7-F8DA6FA9F8B0}" type="pres">
      <dgm:prSet presAssocID="{B1E5D220-A66E-4751-B8E4-3DC23B8FA37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23DF78EF-3582-48CC-B333-71CB0290E085}" type="pres">
      <dgm:prSet presAssocID="{0E0634DB-0B25-46F1-8BB1-78534B5CAC78}" presName="hierRoot2" presStyleCnt="0"/>
      <dgm:spPr/>
    </dgm:pt>
    <dgm:pt modelId="{7461EAE6-C4A9-40EF-A123-BEDABC6706DD}" type="pres">
      <dgm:prSet presAssocID="{0E0634DB-0B25-46F1-8BB1-78534B5CAC78}" presName="composite2" presStyleCnt="0"/>
      <dgm:spPr/>
    </dgm:pt>
    <dgm:pt modelId="{8BB078C5-8BD4-4399-BB99-CEDEE6F88D33}" type="pres">
      <dgm:prSet presAssocID="{0E0634DB-0B25-46F1-8BB1-78534B5CAC78}" presName="background2" presStyleLbl="node2" presStyleIdx="0" presStyleCnt="3"/>
      <dgm:spPr/>
    </dgm:pt>
    <dgm:pt modelId="{9FB8D5E1-21DD-4E80-857F-67AFB993E64B}" type="pres">
      <dgm:prSet presAssocID="{0E0634DB-0B25-46F1-8BB1-78534B5CAC78}" presName="text2" presStyleLbl="fgAcc2" presStyleIdx="0" presStyleCnt="3" custScaleX="112063" custScaleY="513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1DE41F-E870-43AE-80F9-21C758413964}" type="pres">
      <dgm:prSet presAssocID="{0E0634DB-0B25-46F1-8BB1-78534B5CAC78}" presName="hierChild3" presStyleCnt="0"/>
      <dgm:spPr/>
    </dgm:pt>
    <dgm:pt modelId="{58EC3153-B6FD-43DD-AD6F-06E50B2753D5}" type="pres">
      <dgm:prSet presAssocID="{AD33A82A-9F0F-41FE-BDBD-5130A3256728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DC4497F-8ED0-4D78-85E4-1FDAD598127B}" type="pres">
      <dgm:prSet presAssocID="{4DAD5A47-FF90-439D-8E7C-DC5F7F84B92A}" presName="hierRoot2" presStyleCnt="0"/>
      <dgm:spPr/>
    </dgm:pt>
    <dgm:pt modelId="{C6CAB4CA-1EA8-4BFD-88FF-49B39C67CBB8}" type="pres">
      <dgm:prSet presAssocID="{4DAD5A47-FF90-439D-8E7C-DC5F7F84B92A}" presName="composite2" presStyleCnt="0"/>
      <dgm:spPr/>
    </dgm:pt>
    <dgm:pt modelId="{5A1C8E34-9F67-4C4C-867A-BA6598C1D83B}" type="pres">
      <dgm:prSet presAssocID="{4DAD5A47-FF90-439D-8E7C-DC5F7F84B92A}" presName="background2" presStyleLbl="node2" presStyleIdx="1" presStyleCnt="3"/>
      <dgm:spPr/>
    </dgm:pt>
    <dgm:pt modelId="{3E45DCA4-19A1-4913-A0AE-3CD62D1D9875}" type="pres">
      <dgm:prSet presAssocID="{4DAD5A47-FF90-439D-8E7C-DC5F7F84B92A}" presName="text2" presStyleLbl="fgAcc2" presStyleIdx="1" presStyleCnt="3" custScaleX="118062" custScaleY="101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F73B3D-1355-4F44-9677-6AB68652763B}" type="pres">
      <dgm:prSet presAssocID="{4DAD5A47-FF90-439D-8E7C-DC5F7F84B92A}" presName="hierChild3" presStyleCnt="0"/>
      <dgm:spPr/>
    </dgm:pt>
    <dgm:pt modelId="{421751FE-4FCD-4F59-9097-76ACAABA9007}" type="pres">
      <dgm:prSet presAssocID="{C1D6EBFF-0A2C-4812-AE27-D9CCEF6D6D1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B15778AA-C5D0-484E-8630-4A154EC57337}" type="pres">
      <dgm:prSet presAssocID="{D9B21632-99A0-402C-A585-9B0E7F5F80BA}" presName="hierRoot2" presStyleCnt="0"/>
      <dgm:spPr/>
    </dgm:pt>
    <dgm:pt modelId="{164F9A0C-F065-4C1B-9BD9-031E4C487EEF}" type="pres">
      <dgm:prSet presAssocID="{D9B21632-99A0-402C-A585-9B0E7F5F80BA}" presName="composite2" presStyleCnt="0"/>
      <dgm:spPr/>
    </dgm:pt>
    <dgm:pt modelId="{E8D8322C-7109-4809-B634-D3CC4CBF0D3B}" type="pres">
      <dgm:prSet presAssocID="{D9B21632-99A0-402C-A585-9B0E7F5F80BA}" presName="background2" presStyleLbl="node2" presStyleIdx="2" presStyleCnt="3"/>
      <dgm:spPr/>
    </dgm:pt>
    <dgm:pt modelId="{184105FD-9AEA-4F0E-B0CF-9B6BC481C1F0}" type="pres">
      <dgm:prSet presAssocID="{D9B21632-99A0-402C-A585-9B0E7F5F80BA}" presName="text2" presStyleLbl="fgAcc2" presStyleIdx="2" presStyleCnt="3" custScaleX="128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89B3B9-7E26-48A4-BE6E-E879E99CA083}" type="pres">
      <dgm:prSet presAssocID="{D9B21632-99A0-402C-A585-9B0E7F5F80BA}" presName="hierChild3" presStyleCnt="0"/>
      <dgm:spPr/>
    </dgm:pt>
  </dgm:ptLst>
  <dgm:cxnLst>
    <dgm:cxn modelId="{5ED1FD23-FB6E-476E-98F1-7A50F3E24FAE}" type="presOf" srcId="{C1D6EBFF-0A2C-4812-AE27-D9CCEF6D6D1D}" destId="{421751FE-4FCD-4F59-9097-76ACAABA9007}" srcOrd="0" destOrd="0" presId="urn:microsoft.com/office/officeart/2005/8/layout/hierarchy1"/>
    <dgm:cxn modelId="{F1DDE67B-3CDA-4E7E-8821-34CD3D419494}" type="presOf" srcId="{2A855A9A-8E13-4F60-9B81-2FD4604A4253}" destId="{63D26EBA-7187-4499-A20A-1BAF5E110919}" srcOrd="0" destOrd="0" presId="urn:microsoft.com/office/officeart/2005/8/layout/hierarchy1"/>
    <dgm:cxn modelId="{21EC163D-A65A-4566-B5D7-1DD7F6B24E53}" srcId="{2A855A9A-8E13-4F60-9B81-2FD4604A4253}" destId="{4DAD5A47-FF90-439D-8E7C-DC5F7F84B92A}" srcOrd="1" destOrd="0" parTransId="{AD33A82A-9F0F-41FE-BDBD-5130A3256728}" sibTransId="{44DA0DCB-790E-4AC6-BF32-020E7C64907C}"/>
    <dgm:cxn modelId="{98632302-114B-49BC-974D-27E7BF6A2655}" type="presOf" srcId="{B1E5D220-A66E-4751-B8E4-3DC23B8FA375}" destId="{8E7A2501-ABEB-4D43-88D7-F8DA6FA9F8B0}" srcOrd="0" destOrd="0" presId="urn:microsoft.com/office/officeart/2005/8/layout/hierarchy1"/>
    <dgm:cxn modelId="{6F50872A-2BDC-47E3-9243-D83FA036768A}" type="presOf" srcId="{0E0634DB-0B25-46F1-8BB1-78534B5CAC78}" destId="{9FB8D5E1-21DD-4E80-857F-67AFB993E64B}" srcOrd="0" destOrd="0" presId="urn:microsoft.com/office/officeart/2005/8/layout/hierarchy1"/>
    <dgm:cxn modelId="{16D97E77-2EFA-4050-AE00-535803FBAA17}" type="presOf" srcId="{D9B21632-99A0-402C-A585-9B0E7F5F80BA}" destId="{184105FD-9AEA-4F0E-B0CF-9B6BC481C1F0}" srcOrd="0" destOrd="0" presId="urn:microsoft.com/office/officeart/2005/8/layout/hierarchy1"/>
    <dgm:cxn modelId="{CE3515F0-986E-4C82-B9A5-BE6E0DDAFA24}" srcId="{55D28271-BBB8-4D80-A04B-CEE3BC1436B1}" destId="{2A855A9A-8E13-4F60-9B81-2FD4604A4253}" srcOrd="0" destOrd="0" parTransId="{CA1C2C17-BBCB-4929-9F37-524D8571B803}" sibTransId="{90890444-DE97-4F49-81A6-BD900D52038D}"/>
    <dgm:cxn modelId="{2AE3B2FD-713C-43AD-8E45-C502FFFF973F}" srcId="{2A855A9A-8E13-4F60-9B81-2FD4604A4253}" destId="{D9B21632-99A0-402C-A585-9B0E7F5F80BA}" srcOrd="2" destOrd="0" parTransId="{C1D6EBFF-0A2C-4812-AE27-D9CCEF6D6D1D}" sibTransId="{46A1388F-3957-4E19-B203-EE8FD42907DA}"/>
    <dgm:cxn modelId="{67B1020D-FE6B-4AA2-A77F-AA4DA5A845DB}" srcId="{2A855A9A-8E13-4F60-9B81-2FD4604A4253}" destId="{0E0634DB-0B25-46F1-8BB1-78534B5CAC78}" srcOrd="0" destOrd="0" parTransId="{B1E5D220-A66E-4751-B8E4-3DC23B8FA375}" sibTransId="{4D4B8D18-1A4F-4C86-9AD2-ED6A0C4D8460}"/>
    <dgm:cxn modelId="{D6C70D21-8913-45A0-9253-671B5D71F23D}" type="presOf" srcId="{AD33A82A-9F0F-41FE-BDBD-5130A3256728}" destId="{58EC3153-B6FD-43DD-AD6F-06E50B2753D5}" srcOrd="0" destOrd="0" presId="urn:microsoft.com/office/officeart/2005/8/layout/hierarchy1"/>
    <dgm:cxn modelId="{16895899-DAE8-4602-AF69-31CF8006A49D}" type="presOf" srcId="{55D28271-BBB8-4D80-A04B-CEE3BC1436B1}" destId="{810757BB-B9CD-4DBD-B27B-6F56F3D9E6CE}" srcOrd="0" destOrd="0" presId="urn:microsoft.com/office/officeart/2005/8/layout/hierarchy1"/>
    <dgm:cxn modelId="{434A1ECE-3EC5-4A83-9F8B-8A86E8FE7C49}" type="presOf" srcId="{4DAD5A47-FF90-439D-8E7C-DC5F7F84B92A}" destId="{3E45DCA4-19A1-4913-A0AE-3CD62D1D9875}" srcOrd="0" destOrd="0" presId="urn:microsoft.com/office/officeart/2005/8/layout/hierarchy1"/>
    <dgm:cxn modelId="{C8EA2EF3-5124-4878-9221-E48B52737BBE}" type="presParOf" srcId="{810757BB-B9CD-4DBD-B27B-6F56F3D9E6CE}" destId="{13CE9FBA-BCB8-47B1-BC7F-CF3BC180C173}" srcOrd="0" destOrd="0" presId="urn:microsoft.com/office/officeart/2005/8/layout/hierarchy1"/>
    <dgm:cxn modelId="{68B8842F-D36E-420D-A469-44087B78FC5C}" type="presParOf" srcId="{13CE9FBA-BCB8-47B1-BC7F-CF3BC180C173}" destId="{4B1FBA00-5C67-481E-B44D-472C55343A9C}" srcOrd="0" destOrd="0" presId="urn:microsoft.com/office/officeart/2005/8/layout/hierarchy1"/>
    <dgm:cxn modelId="{41D7BFAB-476D-4F62-9910-8C631B4563C1}" type="presParOf" srcId="{4B1FBA00-5C67-481E-B44D-472C55343A9C}" destId="{AB65A89D-E7F3-4C88-987D-68CD9E2F07B6}" srcOrd="0" destOrd="0" presId="urn:microsoft.com/office/officeart/2005/8/layout/hierarchy1"/>
    <dgm:cxn modelId="{DDBDD06E-4F96-4610-BCAB-AE546C2E2E9B}" type="presParOf" srcId="{4B1FBA00-5C67-481E-B44D-472C55343A9C}" destId="{63D26EBA-7187-4499-A20A-1BAF5E110919}" srcOrd="1" destOrd="0" presId="urn:microsoft.com/office/officeart/2005/8/layout/hierarchy1"/>
    <dgm:cxn modelId="{340D7B9D-D548-4256-B6BF-6DACD43DC22F}" type="presParOf" srcId="{13CE9FBA-BCB8-47B1-BC7F-CF3BC180C173}" destId="{B99C81F9-2D5C-4346-B71C-025AC6535BC5}" srcOrd="1" destOrd="0" presId="urn:microsoft.com/office/officeart/2005/8/layout/hierarchy1"/>
    <dgm:cxn modelId="{410B99DF-D4C1-41A0-A3CC-38924156E692}" type="presParOf" srcId="{B99C81F9-2D5C-4346-B71C-025AC6535BC5}" destId="{8E7A2501-ABEB-4D43-88D7-F8DA6FA9F8B0}" srcOrd="0" destOrd="0" presId="urn:microsoft.com/office/officeart/2005/8/layout/hierarchy1"/>
    <dgm:cxn modelId="{F0507039-19A7-4708-9B0B-9EC46BC34B20}" type="presParOf" srcId="{B99C81F9-2D5C-4346-B71C-025AC6535BC5}" destId="{23DF78EF-3582-48CC-B333-71CB0290E085}" srcOrd="1" destOrd="0" presId="urn:microsoft.com/office/officeart/2005/8/layout/hierarchy1"/>
    <dgm:cxn modelId="{7B4352F6-8108-4D4F-B1C2-515E7E3E0CF3}" type="presParOf" srcId="{23DF78EF-3582-48CC-B333-71CB0290E085}" destId="{7461EAE6-C4A9-40EF-A123-BEDABC6706DD}" srcOrd="0" destOrd="0" presId="urn:microsoft.com/office/officeart/2005/8/layout/hierarchy1"/>
    <dgm:cxn modelId="{3F0295AF-A587-4C58-B571-2E1EE6FB43AE}" type="presParOf" srcId="{7461EAE6-C4A9-40EF-A123-BEDABC6706DD}" destId="{8BB078C5-8BD4-4399-BB99-CEDEE6F88D33}" srcOrd="0" destOrd="0" presId="urn:microsoft.com/office/officeart/2005/8/layout/hierarchy1"/>
    <dgm:cxn modelId="{B61F3BCA-714D-49C6-A636-AF2DE3FF7238}" type="presParOf" srcId="{7461EAE6-C4A9-40EF-A123-BEDABC6706DD}" destId="{9FB8D5E1-21DD-4E80-857F-67AFB993E64B}" srcOrd="1" destOrd="0" presId="urn:microsoft.com/office/officeart/2005/8/layout/hierarchy1"/>
    <dgm:cxn modelId="{9A78045F-31BE-4002-9AA5-EDC7BD91A386}" type="presParOf" srcId="{23DF78EF-3582-48CC-B333-71CB0290E085}" destId="{6D1DE41F-E870-43AE-80F9-21C758413964}" srcOrd="1" destOrd="0" presId="urn:microsoft.com/office/officeart/2005/8/layout/hierarchy1"/>
    <dgm:cxn modelId="{11D29E83-CBD0-4EFE-A899-F9F1506C3081}" type="presParOf" srcId="{B99C81F9-2D5C-4346-B71C-025AC6535BC5}" destId="{58EC3153-B6FD-43DD-AD6F-06E50B2753D5}" srcOrd="2" destOrd="0" presId="urn:microsoft.com/office/officeart/2005/8/layout/hierarchy1"/>
    <dgm:cxn modelId="{E892FDE0-3059-4552-8758-CBD6E7763DFF}" type="presParOf" srcId="{B99C81F9-2D5C-4346-B71C-025AC6535BC5}" destId="{2DC4497F-8ED0-4D78-85E4-1FDAD598127B}" srcOrd="3" destOrd="0" presId="urn:microsoft.com/office/officeart/2005/8/layout/hierarchy1"/>
    <dgm:cxn modelId="{755FDFF6-B63C-438E-9169-8D056EE0055F}" type="presParOf" srcId="{2DC4497F-8ED0-4D78-85E4-1FDAD598127B}" destId="{C6CAB4CA-1EA8-4BFD-88FF-49B39C67CBB8}" srcOrd="0" destOrd="0" presId="urn:microsoft.com/office/officeart/2005/8/layout/hierarchy1"/>
    <dgm:cxn modelId="{D8A1C1A4-C45C-4556-8B3D-2C2360877F84}" type="presParOf" srcId="{C6CAB4CA-1EA8-4BFD-88FF-49B39C67CBB8}" destId="{5A1C8E34-9F67-4C4C-867A-BA6598C1D83B}" srcOrd="0" destOrd="0" presId="urn:microsoft.com/office/officeart/2005/8/layout/hierarchy1"/>
    <dgm:cxn modelId="{ACDCB0A3-4E09-487C-B44C-09713C8DF573}" type="presParOf" srcId="{C6CAB4CA-1EA8-4BFD-88FF-49B39C67CBB8}" destId="{3E45DCA4-19A1-4913-A0AE-3CD62D1D9875}" srcOrd="1" destOrd="0" presId="urn:microsoft.com/office/officeart/2005/8/layout/hierarchy1"/>
    <dgm:cxn modelId="{F36E23BF-7BA2-4817-AB99-D3E5E374F948}" type="presParOf" srcId="{2DC4497F-8ED0-4D78-85E4-1FDAD598127B}" destId="{8DF73B3D-1355-4F44-9677-6AB68652763B}" srcOrd="1" destOrd="0" presId="urn:microsoft.com/office/officeart/2005/8/layout/hierarchy1"/>
    <dgm:cxn modelId="{A8E79EA9-F804-473A-8339-E188C915F2EA}" type="presParOf" srcId="{B99C81F9-2D5C-4346-B71C-025AC6535BC5}" destId="{421751FE-4FCD-4F59-9097-76ACAABA9007}" srcOrd="4" destOrd="0" presId="urn:microsoft.com/office/officeart/2005/8/layout/hierarchy1"/>
    <dgm:cxn modelId="{E7F57868-9009-4BBC-82BB-F7BE678850E9}" type="presParOf" srcId="{B99C81F9-2D5C-4346-B71C-025AC6535BC5}" destId="{B15778AA-C5D0-484E-8630-4A154EC57337}" srcOrd="5" destOrd="0" presId="urn:microsoft.com/office/officeart/2005/8/layout/hierarchy1"/>
    <dgm:cxn modelId="{6AE8FAC2-833B-4855-BD62-9625F38FB760}" type="presParOf" srcId="{B15778AA-C5D0-484E-8630-4A154EC57337}" destId="{164F9A0C-F065-4C1B-9BD9-031E4C487EEF}" srcOrd="0" destOrd="0" presId="urn:microsoft.com/office/officeart/2005/8/layout/hierarchy1"/>
    <dgm:cxn modelId="{9D8B0D81-E853-4DBD-A884-49D34ACD1303}" type="presParOf" srcId="{164F9A0C-F065-4C1B-9BD9-031E4C487EEF}" destId="{E8D8322C-7109-4809-B634-D3CC4CBF0D3B}" srcOrd="0" destOrd="0" presId="urn:microsoft.com/office/officeart/2005/8/layout/hierarchy1"/>
    <dgm:cxn modelId="{05F6CA31-298F-4094-A599-B249A5C48288}" type="presParOf" srcId="{164F9A0C-F065-4C1B-9BD9-031E4C487EEF}" destId="{184105FD-9AEA-4F0E-B0CF-9B6BC481C1F0}" srcOrd="1" destOrd="0" presId="urn:microsoft.com/office/officeart/2005/8/layout/hierarchy1"/>
    <dgm:cxn modelId="{2BE0DC1E-8238-40B0-9D73-DBFACC77FCA4}" type="presParOf" srcId="{B15778AA-C5D0-484E-8630-4A154EC57337}" destId="{BB89B3B9-7E26-48A4-BE6E-E879E99CA083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20B2D8-E556-48A8-B4B0-BCB5EECBE219}" type="doc">
      <dgm:prSet loTypeId="urn:microsoft.com/office/officeart/2005/8/layout/matrix2" loCatId="matrix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1BD4351-AB1B-4130-87B9-60B56E0D8425}">
      <dgm:prSet phldrT="[Text]"/>
      <dgm:spPr/>
      <dgm:t>
        <a:bodyPr/>
        <a:lstStyle/>
        <a:p>
          <a:r>
            <a:rPr lang="en-US" dirty="0"/>
            <a:t>Hypothalamic- pituitary compartment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abnormality</a:t>
          </a:r>
          <a:r>
            <a:rPr lang="en-US" dirty="0"/>
            <a:t> </a:t>
          </a:r>
        </a:p>
      </dgm:t>
    </dgm:pt>
    <dgm:pt modelId="{42B2FE1C-59C1-49A5-AE88-B7A7CEC889EE}" type="parTrans" cxnId="{73F887C4-E24C-40E5-936A-138CDDFF9198}">
      <dgm:prSet/>
      <dgm:spPr/>
      <dgm:t>
        <a:bodyPr/>
        <a:lstStyle/>
        <a:p>
          <a:endParaRPr lang="en-US"/>
        </a:p>
      </dgm:t>
    </dgm:pt>
    <dgm:pt modelId="{9CD4CDA5-5131-40E0-9F80-05D1A4B2B4B6}" type="sibTrans" cxnId="{73F887C4-E24C-40E5-936A-138CDDFF9198}">
      <dgm:prSet/>
      <dgm:spPr/>
      <dgm:t>
        <a:bodyPr/>
        <a:lstStyle/>
        <a:p>
          <a:endParaRPr lang="en-US"/>
        </a:p>
      </dgm:t>
    </dgm:pt>
    <dgm:pt modelId="{3C23353F-A9C4-42D7-B398-74640B4112F3}">
      <dgm:prSet phldrT="[Text]"/>
      <dgm:spPr/>
      <dgm:t>
        <a:bodyPr/>
        <a:lstStyle/>
        <a:p>
          <a:r>
            <a:rPr lang="en-US" dirty="0"/>
            <a:t>Androgen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excess</a:t>
          </a:r>
          <a:r>
            <a:rPr lang="en-US" dirty="0"/>
            <a:t> &amp; Hirsutism </a:t>
          </a:r>
        </a:p>
      </dgm:t>
    </dgm:pt>
    <dgm:pt modelId="{58836EC6-10F3-4DA4-A659-7684F0500E89}" type="parTrans" cxnId="{F3FA70D2-02CC-4ECE-A7B3-599BA4DC896B}">
      <dgm:prSet/>
      <dgm:spPr/>
      <dgm:t>
        <a:bodyPr/>
        <a:lstStyle/>
        <a:p>
          <a:endParaRPr lang="en-US"/>
        </a:p>
      </dgm:t>
    </dgm:pt>
    <dgm:pt modelId="{7B25FA70-449F-405F-9336-F9EC4F9BA6CC}" type="sibTrans" cxnId="{F3FA70D2-02CC-4ECE-A7B3-599BA4DC896B}">
      <dgm:prSet/>
      <dgm:spPr/>
      <dgm:t>
        <a:bodyPr/>
        <a:lstStyle/>
        <a:p>
          <a:endParaRPr lang="en-US"/>
        </a:p>
      </dgm:t>
    </dgm:pt>
    <dgm:pt modelId="{D3644808-CCD6-499A-B114-4310B9B92CB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Obesity</a:t>
          </a:r>
          <a:r>
            <a:rPr lang="en-US" dirty="0"/>
            <a:t> &amp; insulin resistance </a:t>
          </a:r>
        </a:p>
      </dgm:t>
    </dgm:pt>
    <dgm:pt modelId="{5A2039BE-B224-4B61-B624-C75975A7AFD8}" type="parTrans" cxnId="{7A5D1C2E-5105-4DE2-903F-35B28D07DF73}">
      <dgm:prSet/>
      <dgm:spPr/>
      <dgm:t>
        <a:bodyPr/>
        <a:lstStyle/>
        <a:p>
          <a:endParaRPr lang="en-US"/>
        </a:p>
      </dgm:t>
    </dgm:pt>
    <dgm:pt modelId="{4A114764-006A-4087-901F-ADF53E391CC4}" type="sibTrans" cxnId="{7A5D1C2E-5105-4DE2-903F-35B28D07DF73}">
      <dgm:prSet/>
      <dgm:spPr/>
      <dgm:t>
        <a:bodyPr/>
        <a:lstStyle/>
        <a:p>
          <a:endParaRPr lang="en-US"/>
        </a:p>
      </dgm:t>
    </dgm:pt>
    <dgm:pt modelId="{E79990C1-6051-4944-8D9D-CB1BDC62249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Anovulation </a:t>
          </a:r>
        </a:p>
      </dgm:t>
    </dgm:pt>
    <dgm:pt modelId="{8C3A8887-1DB1-4782-B4B7-1608F5A03C66}" type="parTrans" cxnId="{61E5029C-CB0B-4A9A-B97A-8598D0A3F80D}">
      <dgm:prSet/>
      <dgm:spPr/>
      <dgm:t>
        <a:bodyPr/>
        <a:lstStyle/>
        <a:p>
          <a:endParaRPr lang="en-US"/>
        </a:p>
      </dgm:t>
    </dgm:pt>
    <dgm:pt modelId="{EF0ADBB9-1207-44CA-8731-FD34ECC1146F}" type="sibTrans" cxnId="{61E5029C-CB0B-4A9A-B97A-8598D0A3F80D}">
      <dgm:prSet/>
      <dgm:spPr/>
      <dgm:t>
        <a:bodyPr/>
        <a:lstStyle/>
        <a:p>
          <a:endParaRPr lang="en-US"/>
        </a:p>
      </dgm:t>
    </dgm:pt>
    <dgm:pt modelId="{3494DED1-4F84-43B6-B8A8-CD886C5A7C07}" type="pres">
      <dgm:prSet presAssocID="{D520B2D8-E556-48A8-B4B0-BCB5EECBE21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DDF56E-AA1C-4E8B-97A2-0CD4F09762CB}" type="pres">
      <dgm:prSet presAssocID="{D520B2D8-E556-48A8-B4B0-BCB5EECBE219}" presName="axisShape" presStyleLbl="bgShp" presStyleIdx="0" presStyleCnt="1"/>
      <dgm:spPr/>
    </dgm:pt>
    <dgm:pt modelId="{D3F5619C-1374-4549-BE20-F851B2986C59}" type="pres">
      <dgm:prSet presAssocID="{D520B2D8-E556-48A8-B4B0-BCB5EECBE21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4FE9E-BC3B-43F6-953B-F4AE6C0B14CF}" type="pres">
      <dgm:prSet presAssocID="{D520B2D8-E556-48A8-B4B0-BCB5EECBE21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D63EB-4751-415C-A0D9-B102A8EC7311}" type="pres">
      <dgm:prSet presAssocID="{D520B2D8-E556-48A8-B4B0-BCB5EECBE21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15C09-E786-4D9D-B501-DC77323B2390}" type="pres">
      <dgm:prSet presAssocID="{D520B2D8-E556-48A8-B4B0-BCB5EECBE21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91DEBE-88B4-45BD-9163-EC3C8C5C9A9E}" type="presOf" srcId="{D520B2D8-E556-48A8-B4B0-BCB5EECBE219}" destId="{3494DED1-4F84-43B6-B8A8-CD886C5A7C07}" srcOrd="0" destOrd="0" presId="urn:microsoft.com/office/officeart/2005/8/layout/matrix2"/>
    <dgm:cxn modelId="{73F887C4-E24C-40E5-936A-138CDDFF9198}" srcId="{D520B2D8-E556-48A8-B4B0-BCB5EECBE219}" destId="{C1BD4351-AB1B-4130-87B9-60B56E0D8425}" srcOrd="0" destOrd="0" parTransId="{42B2FE1C-59C1-49A5-AE88-B7A7CEC889EE}" sibTransId="{9CD4CDA5-5131-40E0-9F80-05D1A4B2B4B6}"/>
    <dgm:cxn modelId="{D3CE7A74-4733-45BF-B57B-566BB7DF7E25}" type="presOf" srcId="{3C23353F-A9C4-42D7-B398-74640B4112F3}" destId="{42F4FE9E-BC3B-43F6-953B-F4AE6C0B14CF}" srcOrd="0" destOrd="0" presId="urn:microsoft.com/office/officeart/2005/8/layout/matrix2"/>
    <dgm:cxn modelId="{7A5D1C2E-5105-4DE2-903F-35B28D07DF73}" srcId="{D520B2D8-E556-48A8-B4B0-BCB5EECBE219}" destId="{D3644808-CCD6-499A-B114-4310B9B92CBE}" srcOrd="2" destOrd="0" parTransId="{5A2039BE-B224-4B61-B624-C75975A7AFD8}" sibTransId="{4A114764-006A-4087-901F-ADF53E391CC4}"/>
    <dgm:cxn modelId="{CAA21169-5F1B-48DB-BF96-C75E4CCBB74E}" type="presOf" srcId="{D3644808-CCD6-499A-B114-4310B9B92CBE}" destId="{D3FD63EB-4751-415C-A0D9-B102A8EC7311}" srcOrd="0" destOrd="0" presId="urn:microsoft.com/office/officeart/2005/8/layout/matrix2"/>
    <dgm:cxn modelId="{61E5029C-CB0B-4A9A-B97A-8598D0A3F80D}" srcId="{D520B2D8-E556-48A8-B4B0-BCB5EECBE219}" destId="{E79990C1-6051-4944-8D9D-CB1BDC622492}" srcOrd="3" destOrd="0" parTransId="{8C3A8887-1DB1-4782-B4B7-1608F5A03C66}" sibTransId="{EF0ADBB9-1207-44CA-8731-FD34ECC1146F}"/>
    <dgm:cxn modelId="{0A85D364-BD51-46CB-867C-A9CF42A029D9}" type="presOf" srcId="{C1BD4351-AB1B-4130-87B9-60B56E0D8425}" destId="{D3F5619C-1374-4549-BE20-F851B2986C59}" srcOrd="0" destOrd="0" presId="urn:microsoft.com/office/officeart/2005/8/layout/matrix2"/>
    <dgm:cxn modelId="{F3FA70D2-02CC-4ECE-A7B3-599BA4DC896B}" srcId="{D520B2D8-E556-48A8-B4B0-BCB5EECBE219}" destId="{3C23353F-A9C4-42D7-B398-74640B4112F3}" srcOrd="1" destOrd="0" parTransId="{58836EC6-10F3-4DA4-A659-7684F0500E89}" sibTransId="{7B25FA70-449F-405F-9336-F9EC4F9BA6CC}"/>
    <dgm:cxn modelId="{99CA098A-E6C5-4914-A3B8-768DD7811F7D}" type="presOf" srcId="{E79990C1-6051-4944-8D9D-CB1BDC622492}" destId="{6A115C09-E786-4D9D-B501-DC77323B2390}" srcOrd="0" destOrd="0" presId="urn:microsoft.com/office/officeart/2005/8/layout/matrix2"/>
    <dgm:cxn modelId="{F32ECF8C-97E3-411A-8F73-D7C921B659F3}" type="presParOf" srcId="{3494DED1-4F84-43B6-B8A8-CD886C5A7C07}" destId="{D3DDF56E-AA1C-4E8B-97A2-0CD4F09762CB}" srcOrd="0" destOrd="0" presId="urn:microsoft.com/office/officeart/2005/8/layout/matrix2"/>
    <dgm:cxn modelId="{6C121DBA-E910-42D2-87F6-7C036511CE4C}" type="presParOf" srcId="{3494DED1-4F84-43B6-B8A8-CD886C5A7C07}" destId="{D3F5619C-1374-4549-BE20-F851B2986C59}" srcOrd="1" destOrd="0" presId="urn:microsoft.com/office/officeart/2005/8/layout/matrix2"/>
    <dgm:cxn modelId="{48B64CB6-FD4C-49F8-94CF-44386BC1B78C}" type="presParOf" srcId="{3494DED1-4F84-43B6-B8A8-CD886C5A7C07}" destId="{42F4FE9E-BC3B-43F6-953B-F4AE6C0B14CF}" srcOrd="2" destOrd="0" presId="urn:microsoft.com/office/officeart/2005/8/layout/matrix2"/>
    <dgm:cxn modelId="{796BB59B-21F0-40F9-8875-8239BDC18C29}" type="presParOf" srcId="{3494DED1-4F84-43B6-B8A8-CD886C5A7C07}" destId="{D3FD63EB-4751-415C-A0D9-B102A8EC7311}" srcOrd="3" destOrd="0" presId="urn:microsoft.com/office/officeart/2005/8/layout/matrix2"/>
    <dgm:cxn modelId="{03932980-31D3-4112-9599-8BEAE47C1FA6}" type="presParOf" srcId="{3494DED1-4F84-43B6-B8A8-CD886C5A7C07}" destId="{6A115C09-E786-4D9D-B501-DC77323B2390}" srcOrd="4" destOrd="0" presId="urn:microsoft.com/office/officeart/2005/8/layout/matrix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8492A8-3993-4036-B49B-ACFFE9E9A48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D2A668-67B9-46B5-8EF1-BEB23304EE8E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Hormonal imbalance </a:t>
          </a:r>
        </a:p>
      </dgm:t>
    </dgm:pt>
    <dgm:pt modelId="{2B8A32E6-89D5-46EF-9864-6F1B6B650950}" type="parTrans" cxnId="{E6C0E0E3-F8BF-4475-8355-DFD1C3E8DDDE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D2EA2-18A4-4797-A198-69CDCAF99731}" type="sibTrans" cxnId="{E6C0E0E3-F8BF-4475-8355-DFD1C3E8DDDE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3A3D20-C516-4497-985F-773D49268F55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Androgen excess </a:t>
          </a:r>
        </a:p>
      </dgm:t>
    </dgm:pt>
    <dgm:pt modelId="{8DA51093-9954-40D0-87D0-91014797A790}" type="parTrans" cxnId="{67E43042-0F4C-45A6-B955-E2C3B2BAA368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067BCC-C982-4121-9D5A-0BADFB9B8BE0}" type="sibTrans" cxnId="{67E43042-0F4C-45A6-B955-E2C3B2BAA368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BFD2A-2CA5-4D4A-8570-0047D329002D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Insulin resistance </a:t>
          </a:r>
        </a:p>
      </dgm:t>
    </dgm:pt>
    <dgm:pt modelId="{A047DDDF-E0CD-4502-AE04-F654F788C441}" type="parTrans" cxnId="{3586ED74-09D5-43D8-A57D-248221989310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03A1C0-960C-4B8F-BD94-6DEE7FC215B7}" type="sibTrans" cxnId="{3586ED74-09D5-43D8-A57D-248221989310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948D10-1EF7-4CFB-A9C0-3D18FFB5BE70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High blood Glucose </a:t>
          </a:r>
        </a:p>
      </dgm:t>
    </dgm:pt>
    <dgm:pt modelId="{91FA7721-3E51-433F-8798-0E856AB9D738}" type="parTrans" cxnId="{4F82D4A9-036D-4F70-A747-9AFDF81B6805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A262A-C2C4-4183-B9FA-0133BEA4B080}" type="sibTrans" cxnId="{4F82D4A9-036D-4F70-A747-9AFDF81B6805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B486D4-38F6-4942-B31B-07F60FAB00CE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Increased production of testosterone </a:t>
          </a:r>
        </a:p>
      </dgm:t>
    </dgm:pt>
    <dgm:pt modelId="{6202D233-5353-46EB-845A-5B6E169383A1}" type="parTrans" cxnId="{403647DE-B0EF-4146-A78E-C7DD3E7BAF8D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A171E7-FAF7-4E00-AE94-B500421F13DD}" type="sibTrans" cxnId="{403647DE-B0EF-4146-A78E-C7DD3E7BAF8D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2AE64C-F971-4660-AE96-FDBDD7A52CE3}" type="pres">
      <dgm:prSet presAssocID="{B18492A8-3993-4036-B49B-ACFFE9E9A4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7B39B1-D405-46A0-840D-09C58B5CF437}" type="pres">
      <dgm:prSet presAssocID="{F5D2A668-67B9-46B5-8EF1-BEB23304EE8E}" presName="dummy" presStyleCnt="0"/>
      <dgm:spPr/>
    </dgm:pt>
    <dgm:pt modelId="{668446A9-4AB0-4829-AA82-0EF39B859CA7}" type="pres">
      <dgm:prSet presAssocID="{F5D2A668-67B9-46B5-8EF1-BEB23304EE8E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FC454-002F-49ED-BCBD-AB3728BECCB0}" type="pres">
      <dgm:prSet presAssocID="{C6FD2EA2-18A4-4797-A198-69CDCAF99731}" presName="sibTrans" presStyleLbl="node1" presStyleIdx="0" presStyleCnt="5"/>
      <dgm:spPr/>
      <dgm:t>
        <a:bodyPr/>
        <a:lstStyle/>
        <a:p>
          <a:endParaRPr lang="en-US"/>
        </a:p>
      </dgm:t>
    </dgm:pt>
    <dgm:pt modelId="{20CA708A-80A2-413C-A31F-89AE037A4973}" type="pres">
      <dgm:prSet presAssocID="{FF3A3D20-C516-4497-985F-773D49268F55}" presName="dummy" presStyleCnt="0"/>
      <dgm:spPr/>
    </dgm:pt>
    <dgm:pt modelId="{91ADC3FA-4650-4970-B695-3E9411CF53DF}" type="pres">
      <dgm:prSet presAssocID="{FF3A3D20-C516-4497-985F-773D49268F5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01359-B09B-4474-8E7C-861FF48B6B7E}" type="pres">
      <dgm:prSet presAssocID="{91067BCC-C982-4121-9D5A-0BADFB9B8BE0}" presName="sibTrans" presStyleLbl="node1" presStyleIdx="1" presStyleCnt="5"/>
      <dgm:spPr/>
      <dgm:t>
        <a:bodyPr/>
        <a:lstStyle/>
        <a:p>
          <a:endParaRPr lang="en-US"/>
        </a:p>
      </dgm:t>
    </dgm:pt>
    <dgm:pt modelId="{1D107635-02F2-482E-B5C9-B0F3F23A1592}" type="pres">
      <dgm:prSet presAssocID="{294BFD2A-2CA5-4D4A-8570-0047D329002D}" presName="dummy" presStyleCnt="0"/>
      <dgm:spPr/>
    </dgm:pt>
    <dgm:pt modelId="{7367169E-6DBC-490E-83C8-3EE80D357035}" type="pres">
      <dgm:prSet presAssocID="{294BFD2A-2CA5-4D4A-8570-0047D329002D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EB879-6873-4F3D-9157-A6D13E9411F1}" type="pres">
      <dgm:prSet presAssocID="{7C03A1C0-960C-4B8F-BD94-6DEE7FC215B7}" presName="sibTrans" presStyleLbl="node1" presStyleIdx="2" presStyleCnt="5"/>
      <dgm:spPr/>
      <dgm:t>
        <a:bodyPr/>
        <a:lstStyle/>
        <a:p>
          <a:endParaRPr lang="en-US"/>
        </a:p>
      </dgm:t>
    </dgm:pt>
    <dgm:pt modelId="{591E31C7-7D78-4F05-BEB5-4DFF51DB7697}" type="pres">
      <dgm:prSet presAssocID="{AE948D10-1EF7-4CFB-A9C0-3D18FFB5BE70}" presName="dummy" presStyleCnt="0"/>
      <dgm:spPr/>
    </dgm:pt>
    <dgm:pt modelId="{C82EC0B4-4B8B-4E4D-AD63-203A879E50ED}" type="pres">
      <dgm:prSet presAssocID="{AE948D10-1EF7-4CFB-A9C0-3D18FFB5BE70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8F89A-2CE3-4E21-A01B-9D3ED7478E7C}" type="pres">
      <dgm:prSet presAssocID="{967A262A-C2C4-4183-B9FA-0133BEA4B080}" presName="sibTrans" presStyleLbl="node1" presStyleIdx="3" presStyleCnt="5"/>
      <dgm:spPr/>
      <dgm:t>
        <a:bodyPr/>
        <a:lstStyle/>
        <a:p>
          <a:endParaRPr lang="en-US"/>
        </a:p>
      </dgm:t>
    </dgm:pt>
    <dgm:pt modelId="{349D868E-02D5-4F33-BE45-FD06F5D3FFAE}" type="pres">
      <dgm:prSet presAssocID="{65B486D4-38F6-4942-B31B-07F60FAB00CE}" presName="dummy" presStyleCnt="0"/>
      <dgm:spPr/>
    </dgm:pt>
    <dgm:pt modelId="{C13075D9-2E94-4010-91A0-26E600C84D55}" type="pres">
      <dgm:prSet presAssocID="{65B486D4-38F6-4942-B31B-07F60FAB00CE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77C91-5C91-489C-BD05-C827F5D4BEDC}" type="pres">
      <dgm:prSet presAssocID="{0AA171E7-FAF7-4E00-AE94-B500421F13DD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BF89C17-114F-4947-BD7A-2864D8A0D9BA}" type="presOf" srcId="{C6FD2EA2-18A4-4797-A198-69CDCAF99731}" destId="{ABBFC454-002F-49ED-BCBD-AB3728BECCB0}" srcOrd="0" destOrd="0" presId="urn:microsoft.com/office/officeart/2005/8/layout/cycle1"/>
    <dgm:cxn modelId="{87E5C4F8-C7CD-4C52-BC08-21251345D75D}" type="presOf" srcId="{65B486D4-38F6-4942-B31B-07F60FAB00CE}" destId="{C13075D9-2E94-4010-91A0-26E600C84D55}" srcOrd="0" destOrd="0" presId="urn:microsoft.com/office/officeart/2005/8/layout/cycle1"/>
    <dgm:cxn modelId="{1CC698D6-AACD-44B6-9F4D-F1CBB40E726B}" type="presOf" srcId="{967A262A-C2C4-4183-B9FA-0133BEA4B080}" destId="{D3E8F89A-2CE3-4E21-A01B-9D3ED7478E7C}" srcOrd="0" destOrd="0" presId="urn:microsoft.com/office/officeart/2005/8/layout/cycle1"/>
    <dgm:cxn modelId="{3586ED74-09D5-43D8-A57D-248221989310}" srcId="{B18492A8-3993-4036-B49B-ACFFE9E9A48F}" destId="{294BFD2A-2CA5-4D4A-8570-0047D329002D}" srcOrd="2" destOrd="0" parTransId="{A047DDDF-E0CD-4502-AE04-F654F788C441}" sibTransId="{7C03A1C0-960C-4B8F-BD94-6DEE7FC215B7}"/>
    <dgm:cxn modelId="{0F628269-A2B9-42C5-88A2-A474FA6F563D}" type="presOf" srcId="{0AA171E7-FAF7-4E00-AE94-B500421F13DD}" destId="{C9177C91-5C91-489C-BD05-C827F5D4BEDC}" srcOrd="0" destOrd="0" presId="urn:microsoft.com/office/officeart/2005/8/layout/cycle1"/>
    <dgm:cxn modelId="{E6C0E0E3-F8BF-4475-8355-DFD1C3E8DDDE}" srcId="{B18492A8-3993-4036-B49B-ACFFE9E9A48F}" destId="{F5D2A668-67B9-46B5-8EF1-BEB23304EE8E}" srcOrd="0" destOrd="0" parTransId="{2B8A32E6-89D5-46EF-9864-6F1B6B650950}" sibTransId="{C6FD2EA2-18A4-4797-A198-69CDCAF99731}"/>
    <dgm:cxn modelId="{45836B1C-1896-4C33-816D-61A9264F5133}" type="presOf" srcId="{294BFD2A-2CA5-4D4A-8570-0047D329002D}" destId="{7367169E-6DBC-490E-83C8-3EE80D357035}" srcOrd="0" destOrd="0" presId="urn:microsoft.com/office/officeart/2005/8/layout/cycle1"/>
    <dgm:cxn modelId="{8E13213F-21C5-4897-AB5E-FE5DFCEF1E55}" type="presOf" srcId="{91067BCC-C982-4121-9D5A-0BADFB9B8BE0}" destId="{B1E01359-B09B-4474-8E7C-861FF48B6B7E}" srcOrd="0" destOrd="0" presId="urn:microsoft.com/office/officeart/2005/8/layout/cycle1"/>
    <dgm:cxn modelId="{403647DE-B0EF-4146-A78E-C7DD3E7BAF8D}" srcId="{B18492A8-3993-4036-B49B-ACFFE9E9A48F}" destId="{65B486D4-38F6-4942-B31B-07F60FAB00CE}" srcOrd="4" destOrd="0" parTransId="{6202D233-5353-46EB-845A-5B6E169383A1}" sibTransId="{0AA171E7-FAF7-4E00-AE94-B500421F13DD}"/>
    <dgm:cxn modelId="{FCD905E7-AF65-4D2F-B91E-8C0398DF078E}" type="presOf" srcId="{AE948D10-1EF7-4CFB-A9C0-3D18FFB5BE70}" destId="{C82EC0B4-4B8B-4E4D-AD63-203A879E50ED}" srcOrd="0" destOrd="0" presId="urn:microsoft.com/office/officeart/2005/8/layout/cycle1"/>
    <dgm:cxn modelId="{67E43042-0F4C-45A6-B955-E2C3B2BAA368}" srcId="{B18492A8-3993-4036-B49B-ACFFE9E9A48F}" destId="{FF3A3D20-C516-4497-985F-773D49268F55}" srcOrd="1" destOrd="0" parTransId="{8DA51093-9954-40D0-87D0-91014797A790}" sibTransId="{91067BCC-C982-4121-9D5A-0BADFB9B8BE0}"/>
    <dgm:cxn modelId="{4F82D4A9-036D-4F70-A747-9AFDF81B6805}" srcId="{B18492A8-3993-4036-B49B-ACFFE9E9A48F}" destId="{AE948D10-1EF7-4CFB-A9C0-3D18FFB5BE70}" srcOrd="3" destOrd="0" parTransId="{91FA7721-3E51-433F-8798-0E856AB9D738}" sibTransId="{967A262A-C2C4-4183-B9FA-0133BEA4B080}"/>
    <dgm:cxn modelId="{3228561D-7998-42F5-9F6E-A0B2EAADE6DC}" type="presOf" srcId="{F5D2A668-67B9-46B5-8EF1-BEB23304EE8E}" destId="{668446A9-4AB0-4829-AA82-0EF39B859CA7}" srcOrd="0" destOrd="0" presId="urn:microsoft.com/office/officeart/2005/8/layout/cycle1"/>
    <dgm:cxn modelId="{C7F92E97-9966-4959-8095-E0A4E70CF602}" type="presOf" srcId="{B18492A8-3993-4036-B49B-ACFFE9E9A48F}" destId="{1A2AE64C-F971-4660-AE96-FDBDD7A52CE3}" srcOrd="0" destOrd="0" presId="urn:microsoft.com/office/officeart/2005/8/layout/cycle1"/>
    <dgm:cxn modelId="{6FB76358-B27D-41BC-9906-1CA98597CCA8}" type="presOf" srcId="{7C03A1C0-960C-4B8F-BD94-6DEE7FC215B7}" destId="{CDBEB879-6873-4F3D-9157-A6D13E9411F1}" srcOrd="0" destOrd="0" presId="urn:microsoft.com/office/officeart/2005/8/layout/cycle1"/>
    <dgm:cxn modelId="{02191155-09D3-42DF-AE5F-5E1740CBBE64}" type="presOf" srcId="{FF3A3D20-C516-4497-985F-773D49268F55}" destId="{91ADC3FA-4650-4970-B695-3E9411CF53DF}" srcOrd="0" destOrd="0" presId="urn:microsoft.com/office/officeart/2005/8/layout/cycle1"/>
    <dgm:cxn modelId="{3BC9A977-3BF7-4E6C-92B2-643109652215}" type="presParOf" srcId="{1A2AE64C-F971-4660-AE96-FDBDD7A52CE3}" destId="{187B39B1-D405-46A0-840D-09C58B5CF437}" srcOrd="0" destOrd="0" presId="urn:microsoft.com/office/officeart/2005/8/layout/cycle1"/>
    <dgm:cxn modelId="{46125D2D-7776-4331-9064-17C32D4D0E1A}" type="presParOf" srcId="{1A2AE64C-F971-4660-AE96-FDBDD7A52CE3}" destId="{668446A9-4AB0-4829-AA82-0EF39B859CA7}" srcOrd="1" destOrd="0" presId="urn:microsoft.com/office/officeart/2005/8/layout/cycle1"/>
    <dgm:cxn modelId="{979B9C20-ED16-48D3-A500-D8DD6A05075E}" type="presParOf" srcId="{1A2AE64C-F971-4660-AE96-FDBDD7A52CE3}" destId="{ABBFC454-002F-49ED-BCBD-AB3728BECCB0}" srcOrd="2" destOrd="0" presId="urn:microsoft.com/office/officeart/2005/8/layout/cycle1"/>
    <dgm:cxn modelId="{E1DAFC1B-D60F-4D1D-984B-AA1937A3F27C}" type="presParOf" srcId="{1A2AE64C-F971-4660-AE96-FDBDD7A52CE3}" destId="{20CA708A-80A2-413C-A31F-89AE037A4973}" srcOrd="3" destOrd="0" presId="urn:microsoft.com/office/officeart/2005/8/layout/cycle1"/>
    <dgm:cxn modelId="{D462F8B4-676E-4A9E-A23C-F190A9BD03E6}" type="presParOf" srcId="{1A2AE64C-F971-4660-AE96-FDBDD7A52CE3}" destId="{91ADC3FA-4650-4970-B695-3E9411CF53DF}" srcOrd="4" destOrd="0" presId="urn:microsoft.com/office/officeart/2005/8/layout/cycle1"/>
    <dgm:cxn modelId="{9311A937-D45A-4D8B-9DCE-4951BA692166}" type="presParOf" srcId="{1A2AE64C-F971-4660-AE96-FDBDD7A52CE3}" destId="{B1E01359-B09B-4474-8E7C-861FF48B6B7E}" srcOrd="5" destOrd="0" presId="urn:microsoft.com/office/officeart/2005/8/layout/cycle1"/>
    <dgm:cxn modelId="{035EA09A-3801-4B46-968A-4476D914C7A6}" type="presParOf" srcId="{1A2AE64C-F971-4660-AE96-FDBDD7A52CE3}" destId="{1D107635-02F2-482E-B5C9-B0F3F23A1592}" srcOrd="6" destOrd="0" presId="urn:microsoft.com/office/officeart/2005/8/layout/cycle1"/>
    <dgm:cxn modelId="{A437462D-74D6-4E2C-A9E5-D2011EF6A66E}" type="presParOf" srcId="{1A2AE64C-F971-4660-AE96-FDBDD7A52CE3}" destId="{7367169E-6DBC-490E-83C8-3EE80D357035}" srcOrd="7" destOrd="0" presId="urn:microsoft.com/office/officeart/2005/8/layout/cycle1"/>
    <dgm:cxn modelId="{5CFD780E-E1F7-48EC-B8F1-CC03329F430A}" type="presParOf" srcId="{1A2AE64C-F971-4660-AE96-FDBDD7A52CE3}" destId="{CDBEB879-6873-4F3D-9157-A6D13E9411F1}" srcOrd="8" destOrd="0" presId="urn:microsoft.com/office/officeart/2005/8/layout/cycle1"/>
    <dgm:cxn modelId="{B938CC87-F4A0-4258-9364-410BED42F186}" type="presParOf" srcId="{1A2AE64C-F971-4660-AE96-FDBDD7A52CE3}" destId="{591E31C7-7D78-4F05-BEB5-4DFF51DB7697}" srcOrd="9" destOrd="0" presId="urn:microsoft.com/office/officeart/2005/8/layout/cycle1"/>
    <dgm:cxn modelId="{3AAAA6B0-00A9-4EBF-BC87-5CA733F50045}" type="presParOf" srcId="{1A2AE64C-F971-4660-AE96-FDBDD7A52CE3}" destId="{C82EC0B4-4B8B-4E4D-AD63-203A879E50ED}" srcOrd="10" destOrd="0" presId="urn:microsoft.com/office/officeart/2005/8/layout/cycle1"/>
    <dgm:cxn modelId="{FFF5FE7C-0C9A-4F39-9DE5-B946BCD12F80}" type="presParOf" srcId="{1A2AE64C-F971-4660-AE96-FDBDD7A52CE3}" destId="{D3E8F89A-2CE3-4E21-A01B-9D3ED7478E7C}" srcOrd="11" destOrd="0" presId="urn:microsoft.com/office/officeart/2005/8/layout/cycle1"/>
    <dgm:cxn modelId="{49549970-BA61-4789-BB6B-FFA4884EB639}" type="presParOf" srcId="{1A2AE64C-F971-4660-AE96-FDBDD7A52CE3}" destId="{349D868E-02D5-4F33-BE45-FD06F5D3FFAE}" srcOrd="12" destOrd="0" presId="urn:microsoft.com/office/officeart/2005/8/layout/cycle1"/>
    <dgm:cxn modelId="{8CB3FAFB-4B07-42F5-981F-4C1FB9C44CF9}" type="presParOf" srcId="{1A2AE64C-F971-4660-AE96-FDBDD7A52CE3}" destId="{C13075D9-2E94-4010-91A0-26E600C84D55}" srcOrd="13" destOrd="0" presId="urn:microsoft.com/office/officeart/2005/8/layout/cycle1"/>
    <dgm:cxn modelId="{4F0FD995-0E3B-41F4-B8D7-02284B438737}" type="presParOf" srcId="{1A2AE64C-F971-4660-AE96-FDBDD7A52CE3}" destId="{C9177C91-5C91-489C-BD05-C827F5D4BEDC}" srcOrd="14" destOrd="0" presId="urn:microsoft.com/office/officeart/2005/8/layout/cycle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883E07-62F5-4A1A-AAA6-E5B838204016}" type="doc">
      <dgm:prSet loTypeId="urn:microsoft.com/office/officeart/2005/8/layout/list1" loCatId="list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4DD9C51-608B-4FFC-B003-D997EE14FA1D}">
      <dgm:prSet phldrT="[Text]" custT="1"/>
      <dgm:spPr/>
      <dgm:t>
        <a:bodyPr/>
        <a:lstStyle/>
        <a:p>
          <a:r>
            <a:rPr lang="en-IN" sz="1800" b="1" dirty="0">
              <a:latin typeface="Arial" panose="020B0604020202020204" pitchFamily="34" charset="0"/>
              <a:cs typeface="Arial" panose="020B0604020202020204" pitchFamily="34" charset="0"/>
            </a:rPr>
            <a:t>Emotional disturbances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4DA49-14B5-4810-BF76-21D3DCBAE7D6}" type="parTrans" cxnId="{ED1427F2-1D28-4600-A16B-4A5D46B490A9}">
      <dgm:prSet/>
      <dgm:spPr/>
      <dgm:t>
        <a:bodyPr/>
        <a:lstStyle/>
        <a:p>
          <a:endParaRPr lang="en-US"/>
        </a:p>
      </dgm:t>
    </dgm:pt>
    <dgm:pt modelId="{25FED8A6-0F34-4F32-BE38-28C12807C05F}" type="sibTrans" cxnId="{ED1427F2-1D28-4600-A16B-4A5D46B490A9}">
      <dgm:prSet/>
      <dgm:spPr/>
      <dgm:t>
        <a:bodyPr/>
        <a:lstStyle/>
        <a:p>
          <a:endParaRPr lang="en-US"/>
        </a:p>
      </dgm:t>
    </dgm:pt>
    <dgm:pt modelId="{AE44E733-3646-48B7-BF79-9867FE7D82B3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Acne </a:t>
          </a:r>
        </a:p>
      </dgm:t>
    </dgm:pt>
    <dgm:pt modelId="{B6E7360D-EAB9-4486-BC3F-B0044EF25A34}" type="parTrans" cxnId="{4995BFFA-FBCF-46E4-83C1-D87760F03CF0}">
      <dgm:prSet/>
      <dgm:spPr/>
      <dgm:t>
        <a:bodyPr/>
        <a:lstStyle/>
        <a:p>
          <a:endParaRPr lang="en-US"/>
        </a:p>
      </dgm:t>
    </dgm:pt>
    <dgm:pt modelId="{720505EE-C53E-4220-A901-954E569122CE}" type="sibTrans" cxnId="{4995BFFA-FBCF-46E4-83C1-D87760F03CF0}">
      <dgm:prSet/>
      <dgm:spPr/>
      <dgm:t>
        <a:bodyPr/>
        <a:lstStyle/>
        <a:p>
          <a:endParaRPr lang="en-US"/>
        </a:p>
      </dgm:t>
    </dgm:pt>
    <dgm:pt modelId="{E7FD0B1A-E780-465A-8410-F96A56AA3CB1}">
      <dgm:prSet phldrT="[Text]" custT="1"/>
      <dgm:spPr/>
      <dgm:t>
        <a:bodyPr/>
        <a:lstStyle/>
        <a:p>
          <a:r>
            <a:rPr lang="en-IN" sz="1800" b="1" dirty="0">
              <a:latin typeface="Arial" panose="020B0604020202020204" pitchFamily="34" charset="0"/>
              <a:cs typeface="Arial" panose="020B0604020202020204" pitchFamily="34" charset="0"/>
            </a:rPr>
            <a:t>Hirsutism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F331A-1F0A-4382-8D3F-1BD735DED292}" type="parTrans" cxnId="{5C18F45C-3545-4021-AA62-3468297A39B7}">
      <dgm:prSet/>
      <dgm:spPr/>
      <dgm:t>
        <a:bodyPr/>
        <a:lstStyle/>
        <a:p>
          <a:endParaRPr lang="en-US"/>
        </a:p>
      </dgm:t>
    </dgm:pt>
    <dgm:pt modelId="{EA7B0DF4-DB92-496E-9016-B78966A418E7}" type="sibTrans" cxnId="{5C18F45C-3545-4021-AA62-3468297A39B7}">
      <dgm:prSet/>
      <dgm:spPr/>
      <dgm:t>
        <a:bodyPr/>
        <a:lstStyle/>
        <a:p>
          <a:endParaRPr lang="en-US"/>
        </a:p>
      </dgm:t>
    </dgm:pt>
    <dgm:pt modelId="{2D50C4DD-9A4C-4E59-9E5C-4DF1CFCEF70F}">
      <dgm:prSet phldrT="[Text]" custT="1"/>
      <dgm:spPr/>
      <dgm:t>
        <a:bodyPr/>
        <a:lstStyle/>
        <a:p>
          <a:r>
            <a:rPr lang="en-IN" sz="1800" b="1" dirty="0">
              <a:latin typeface="Arial" panose="020B0604020202020204" pitchFamily="34" charset="0"/>
              <a:cs typeface="Arial" panose="020B0604020202020204" pitchFamily="34" charset="0"/>
            </a:rPr>
            <a:t>Infertility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DC452-A9AB-4FCB-AC91-1B6B3BF885E4}" type="parTrans" cxnId="{22D19884-0402-4F3A-9F7D-7D04BEEBBE43}">
      <dgm:prSet/>
      <dgm:spPr/>
      <dgm:t>
        <a:bodyPr/>
        <a:lstStyle/>
        <a:p>
          <a:endParaRPr lang="en-US"/>
        </a:p>
      </dgm:t>
    </dgm:pt>
    <dgm:pt modelId="{EC3A74F1-EC25-4CAA-9B40-5C0E7909923A}" type="sibTrans" cxnId="{22D19884-0402-4F3A-9F7D-7D04BEEBBE43}">
      <dgm:prSet/>
      <dgm:spPr/>
      <dgm:t>
        <a:bodyPr/>
        <a:lstStyle/>
        <a:p>
          <a:endParaRPr lang="en-US"/>
        </a:p>
      </dgm:t>
    </dgm:pt>
    <dgm:pt modelId="{F361EF37-2C8B-42CD-8649-AEF042524D50}">
      <dgm:prSet phldrT="[Text]" custT="1"/>
      <dgm:spPr/>
      <dgm:t>
        <a:bodyPr/>
        <a:lstStyle/>
        <a:p>
          <a:r>
            <a:rPr lang="en-IN" sz="1700" b="1" dirty="0">
              <a:latin typeface="Arial" panose="020B0604020202020204" pitchFamily="34" charset="0"/>
              <a:cs typeface="Arial" panose="020B0604020202020204" pitchFamily="34" charset="0"/>
            </a:rPr>
            <a:t>Weight </a:t>
          </a:r>
          <a:r>
            <a:rPr lang="en-IN" sz="1800" b="1" dirty="0">
              <a:latin typeface="Arial" panose="020B0604020202020204" pitchFamily="34" charset="0"/>
              <a:cs typeface="Arial" panose="020B0604020202020204" pitchFamily="34" charset="0"/>
            </a:rPr>
            <a:t>difficulties</a:t>
          </a: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9F090-15C0-4A50-BA16-95C6B5A0BA14}" type="parTrans" cxnId="{5CC4F4CF-770F-47E4-90FD-B6D44743FC4D}">
      <dgm:prSet/>
      <dgm:spPr/>
      <dgm:t>
        <a:bodyPr/>
        <a:lstStyle/>
        <a:p>
          <a:endParaRPr lang="en-US"/>
        </a:p>
      </dgm:t>
    </dgm:pt>
    <dgm:pt modelId="{489DFEA0-3836-40D1-A51B-9078DC6DFA7C}" type="sibTrans" cxnId="{5CC4F4CF-770F-47E4-90FD-B6D44743FC4D}">
      <dgm:prSet/>
      <dgm:spPr/>
      <dgm:t>
        <a:bodyPr/>
        <a:lstStyle/>
        <a:p>
          <a:endParaRPr lang="en-US"/>
        </a:p>
      </dgm:t>
    </dgm:pt>
    <dgm:pt modelId="{C8F1F6CC-F8F8-46EE-92CF-50B418B00C4B}">
      <dgm:prSet phldrT="[Text]" custT="1"/>
      <dgm:spPr/>
      <dgm:t>
        <a:bodyPr/>
        <a:lstStyle/>
        <a:p>
          <a:r>
            <a:rPr lang="en-IN" sz="1800" b="1" dirty="0">
              <a:latin typeface="Arial" panose="020B0604020202020204" pitchFamily="34" charset="0"/>
              <a:cs typeface="Arial" panose="020B0604020202020204" pitchFamily="34" charset="0"/>
            </a:rPr>
            <a:t>Menstrual Symptoms 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5CD10-28B8-4AF5-A092-5E7AC100CEBA}" type="parTrans" cxnId="{E0D4F1C3-C684-49DE-8420-1E8F7D90FFA7}">
      <dgm:prSet/>
      <dgm:spPr/>
      <dgm:t>
        <a:bodyPr/>
        <a:lstStyle/>
        <a:p>
          <a:endParaRPr lang="en-US"/>
        </a:p>
      </dgm:t>
    </dgm:pt>
    <dgm:pt modelId="{BB3C2E6A-6C59-45B5-B316-6FC0455466BB}" type="sibTrans" cxnId="{E0D4F1C3-C684-49DE-8420-1E8F7D90FFA7}">
      <dgm:prSet/>
      <dgm:spPr/>
      <dgm:t>
        <a:bodyPr/>
        <a:lstStyle/>
        <a:p>
          <a:endParaRPr lang="en-US"/>
        </a:p>
      </dgm:t>
    </dgm:pt>
    <dgm:pt modelId="{D005F913-E118-414F-A313-CF521023121B}">
      <dgm:prSet custT="1"/>
      <dgm:spPr/>
      <dgm:t>
        <a:bodyPr/>
        <a:lstStyle/>
        <a:p>
          <a:r>
            <a:rPr lang="en-IN" sz="1800" b="1">
              <a:latin typeface="Arial" panose="020B0604020202020204" pitchFamily="34" charset="0"/>
              <a:cs typeface="Arial" panose="020B0604020202020204" pitchFamily="34" charset="0"/>
            </a:rPr>
            <a:t>Menstrual predictability </a:t>
          </a:r>
        </a:p>
      </dgm:t>
    </dgm:pt>
    <dgm:pt modelId="{55FA29A6-56CF-4660-99EB-5B567F0BCE87}" type="parTrans" cxnId="{495CA345-D6B7-434A-B34B-CF16E16387A4}">
      <dgm:prSet/>
      <dgm:spPr/>
      <dgm:t>
        <a:bodyPr/>
        <a:lstStyle/>
        <a:p>
          <a:endParaRPr lang="en-US"/>
        </a:p>
      </dgm:t>
    </dgm:pt>
    <dgm:pt modelId="{C546BF14-74EA-447F-A356-8B68961705A4}" type="sibTrans" cxnId="{495CA345-D6B7-434A-B34B-CF16E16387A4}">
      <dgm:prSet/>
      <dgm:spPr/>
      <dgm:t>
        <a:bodyPr/>
        <a:lstStyle/>
        <a:p>
          <a:endParaRPr lang="en-US"/>
        </a:p>
      </dgm:t>
    </dgm:pt>
    <dgm:pt modelId="{4985E29C-AC11-46A1-B2CD-35DC3E57D1FF}" type="pres">
      <dgm:prSet presAssocID="{70883E07-62F5-4A1A-AAA6-E5B8382040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7C9BC9-5D02-4413-BB6F-7DF3AC901DAA}" type="pres">
      <dgm:prSet presAssocID="{24DD9C51-608B-4FFC-B003-D997EE14FA1D}" presName="parentLin" presStyleCnt="0"/>
      <dgm:spPr/>
    </dgm:pt>
    <dgm:pt modelId="{9DDA42A4-86BD-4BFC-BCA4-D378AF2191B9}" type="pres">
      <dgm:prSet presAssocID="{24DD9C51-608B-4FFC-B003-D997EE14FA1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EA2C75A-8CFD-40AE-80CA-C6DFE134F034}" type="pres">
      <dgm:prSet presAssocID="{24DD9C51-608B-4FFC-B003-D997EE14FA1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5B6E1-FE0B-4589-A0ED-211AA6D505D4}" type="pres">
      <dgm:prSet presAssocID="{24DD9C51-608B-4FFC-B003-D997EE14FA1D}" presName="negativeSpace" presStyleCnt="0"/>
      <dgm:spPr/>
    </dgm:pt>
    <dgm:pt modelId="{48C3EA69-CC31-48CA-B2A9-E58FFFDAF9F1}" type="pres">
      <dgm:prSet presAssocID="{24DD9C51-608B-4FFC-B003-D997EE14FA1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3F172-DBF9-4E5C-A8CF-E12BA5FBB94D}" type="pres">
      <dgm:prSet presAssocID="{25FED8A6-0F34-4F32-BE38-28C12807C05F}" presName="spaceBetweenRectangles" presStyleCnt="0"/>
      <dgm:spPr/>
    </dgm:pt>
    <dgm:pt modelId="{3EBAE4F0-1974-4974-A904-830595F85B89}" type="pres">
      <dgm:prSet presAssocID="{E7FD0B1A-E780-465A-8410-F96A56AA3CB1}" presName="parentLin" presStyleCnt="0"/>
      <dgm:spPr/>
    </dgm:pt>
    <dgm:pt modelId="{84B9E82E-2FF9-4EE1-850B-DBEEDAAA53CF}" type="pres">
      <dgm:prSet presAssocID="{E7FD0B1A-E780-465A-8410-F96A56AA3CB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FF09B40-F103-434C-8D29-181D290D25B3}" type="pres">
      <dgm:prSet presAssocID="{E7FD0B1A-E780-465A-8410-F96A56AA3CB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7F7E4-6906-4792-A422-D7F42A49C1B7}" type="pres">
      <dgm:prSet presAssocID="{E7FD0B1A-E780-465A-8410-F96A56AA3CB1}" presName="negativeSpace" presStyleCnt="0"/>
      <dgm:spPr/>
    </dgm:pt>
    <dgm:pt modelId="{7FA6BA68-DCC9-40D1-8CDF-866A04FF5864}" type="pres">
      <dgm:prSet presAssocID="{E7FD0B1A-E780-465A-8410-F96A56AA3CB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6AAE5-87B9-4677-9A69-67B16D25F168}" type="pres">
      <dgm:prSet presAssocID="{EA7B0DF4-DB92-496E-9016-B78966A418E7}" presName="spaceBetweenRectangles" presStyleCnt="0"/>
      <dgm:spPr/>
    </dgm:pt>
    <dgm:pt modelId="{E7B51D79-16A6-4E61-AC4C-6F73748183D7}" type="pres">
      <dgm:prSet presAssocID="{F361EF37-2C8B-42CD-8649-AEF042524D50}" presName="parentLin" presStyleCnt="0"/>
      <dgm:spPr/>
    </dgm:pt>
    <dgm:pt modelId="{024AB248-62B6-41C2-BADE-8C994997C46F}" type="pres">
      <dgm:prSet presAssocID="{F361EF37-2C8B-42CD-8649-AEF042524D5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1EF70CD-2EAF-4CD2-B10E-B6F5CC496F8A}" type="pres">
      <dgm:prSet presAssocID="{F361EF37-2C8B-42CD-8649-AEF042524D5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A3DE0-E457-4520-9A66-9BB1281F9C9A}" type="pres">
      <dgm:prSet presAssocID="{F361EF37-2C8B-42CD-8649-AEF042524D50}" presName="negativeSpace" presStyleCnt="0"/>
      <dgm:spPr/>
    </dgm:pt>
    <dgm:pt modelId="{57AFC7F0-7537-4E7D-9CD4-A685DAAFEF72}" type="pres">
      <dgm:prSet presAssocID="{F361EF37-2C8B-42CD-8649-AEF042524D50}" presName="childText" presStyleLbl="conFgAcc1" presStyleIdx="2" presStyleCnt="4" custLinFactNeighborX="4932" custLinFactNeighborY="4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E4433-E9E8-4B41-AC72-AD577CB24D6F}" type="pres">
      <dgm:prSet presAssocID="{489DFEA0-3836-40D1-A51B-9078DC6DFA7C}" presName="spaceBetweenRectangles" presStyleCnt="0"/>
      <dgm:spPr/>
    </dgm:pt>
    <dgm:pt modelId="{54815026-2035-425A-BF4C-F197809ABA55}" type="pres">
      <dgm:prSet presAssocID="{D005F913-E118-414F-A313-CF521023121B}" presName="parentLin" presStyleCnt="0"/>
      <dgm:spPr/>
    </dgm:pt>
    <dgm:pt modelId="{FC4DE976-2FA7-43DB-A2EC-05A696647D69}" type="pres">
      <dgm:prSet presAssocID="{D005F913-E118-414F-A313-CF521023121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ECE4BD8-E65A-4948-A8F5-8CC3A01AA084}" type="pres">
      <dgm:prSet presAssocID="{D005F913-E118-414F-A313-CF521023121B}" presName="parentText" presStyleLbl="node1" presStyleIdx="3" presStyleCnt="4" custLinFactNeighborX="-17744" custLinFactNeighborY="-28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2A579-6FA2-491D-9F95-FF6AA47C25B7}" type="pres">
      <dgm:prSet presAssocID="{D005F913-E118-414F-A313-CF521023121B}" presName="negativeSpace" presStyleCnt="0"/>
      <dgm:spPr/>
    </dgm:pt>
    <dgm:pt modelId="{CB90B303-FA3B-49EB-9060-D338F53497F6}" type="pres">
      <dgm:prSet presAssocID="{D005F913-E118-414F-A313-CF521023121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293E4C9-110D-4FE3-B225-6BC8CD00D4A9}" type="presOf" srcId="{F361EF37-2C8B-42CD-8649-AEF042524D50}" destId="{024AB248-62B6-41C2-BADE-8C994997C46F}" srcOrd="0" destOrd="0" presId="urn:microsoft.com/office/officeart/2005/8/layout/list1"/>
    <dgm:cxn modelId="{E0D4F1C3-C684-49DE-8420-1E8F7D90FFA7}" srcId="{F361EF37-2C8B-42CD-8649-AEF042524D50}" destId="{C8F1F6CC-F8F8-46EE-92CF-50B418B00C4B}" srcOrd="0" destOrd="0" parTransId="{98F5CD10-28B8-4AF5-A092-5E7AC100CEBA}" sibTransId="{BB3C2E6A-6C59-45B5-B316-6FC0455466BB}"/>
    <dgm:cxn modelId="{5C18F45C-3545-4021-AA62-3468297A39B7}" srcId="{70883E07-62F5-4A1A-AAA6-E5B838204016}" destId="{E7FD0B1A-E780-465A-8410-F96A56AA3CB1}" srcOrd="1" destOrd="0" parTransId="{06EF331A-1F0A-4382-8D3F-1BD735DED292}" sibTransId="{EA7B0DF4-DB92-496E-9016-B78966A418E7}"/>
    <dgm:cxn modelId="{FDD497E8-7A5E-4813-9D30-8F494FD36581}" type="presOf" srcId="{E7FD0B1A-E780-465A-8410-F96A56AA3CB1}" destId="{84B9E82E-2FF9-4EE1-850B-DBEEDAAA53CF}" srcOrd="0" destOrd="0" presId="urn:microsoft.com/office/officeart/2005/8/layout/list1"/>
    <dgm:cxn modelId="{22D19884-0402-4F3A-9F7D-7D04BEEBBE43}" srcId="{E7FD0B1A-E780-465A-8410-F96A56AA3CB1}" destId="{2D50C4DD-9A4C-4E59-9E5C-4DF1CFCEF70F}" srcOrd="0" destOrd="0" parTransId="{E63DC452-A9AB-4FCB-AC91-1B6B3BF885E4}" sibTransId="{EC3A74F1-EC25-4CAA-9B40-5C0E7909923A}"/>
    <dgm:cxn modelId="{495CA345-D6B7-434A-B34B-CF16E16387A4}" srcId="{70883E07-62F5-4A1A-AAA6-E5B838204016}" destId="{D005F913-E118-414F-A313-CF521023121B}" srcOrd="3" destOrd="0" parTransId="{55FA29A6-56CF-4660-99EB-5B567F0BCE87}" sibTransId="{C546BF14-74EA-447F-A356-8B68961705A4}"/>
    <dgm:cxn modelId="{A76298A7-6173-4AEE-A21F-927284C959BB}" type="presOf" srcId="{C8F1F6CC-F8F8-46EE-92CF-50B418B00C4B}" destId="{57AFC7F0-7537-4E7D-9CD4-A685DAAFEF72}" srcOrd="0" destOrd="0" presId="urn:microsoft.com/office/officeart/2005/8/layout/list1"/>
    <dgm:cxn modelId="{A71B7736-B581-4BFE-8B9A-CEAB9D1406B6}" type="presOf" srcId="{2D50C4DD-9A4C-4E59-9E5C-4DF1CFCEF70F}" destId="{7FA6BA68-DCC9-40D1-8CDF-866A04FF5864}" srcOrd="0" destOrd="0" presId="urn:microsoft.com/office/officeart/2005/8/layout/list1"/>
    <dgm:cxn modelId="{37253571-084A-4E17-9251-47FC70D58D62}" type="presOf" srcId="{24DD9C51-608B-4FFC-B003-D997EE14FA1D}" destId="{1EA2C75A-8CFD-40AE-80CA-C6DFE134F034}" srcOrd="1" destOrd="0" presId="urn:microsoft.com/office/officeart/2005/8/layout/list1"/>
    <dgm:cxn modelId="{5CC4F4CF-770F-47E4-90FD-B6D44743FC4D}" srcId="{70883E07-62F5-4A1A-AAA6-E5B838204016}" destId="{F361EF37-2C8B-42CD-8649-AEF042524D50}" srcOrd="2" destOrd="0" parTransId="{4D69F090-15C0-4A50-BA16-95C6B5A0BA14}" sibTransId="{489DFEA0-3836-40D1-A51B-9078DC6DFA7C}"/>
    <dgm:cxn modelId="{6F5A32BB-A346-47B9-BC86-99E4E42DB1F1}" type="presOf" srcId="{AE44E733-3646-48B7-BF79-9867FE7D82B3}" destId="{48C3EA69-CC31-48CA-B2A9-E58FFFDAF9F1}" srcOrd="0" destOrd="0" presId="urn:microsoft.com/office/officeart/2005/8/layout/list1"/>
    <dgm:cxn modelId="{4995BFFA-FBCF-46E4-83C1-D87760F03CF0}" srcId="{24DD9C51-608B-4FFC-B003-D997EE14FA1D}" destId="{AE44E733-3646-48B7-BF79-9867FE7D82B3}" srcOrd="0" destOrd="0" parTransId="{B6E7360D-EAB9-4486-BC3F-B0044EF25A34}" sibTransId="{720505EE-C53E-4220-A901-954E569122CE}"/>
    <dgm:cxn modelId="{ED1427F2-1D28-4600-A16B-4A5D46B490A9}" srcId="{70883E07-62F5-4A1A-AAA6-E5B838204016}" destId="{24DD9C51-608B-4FFC-B003-D997EE14FA1D}" srcOrd="0" destOrd="0" parTransId="{0104DA49-14B5-4810-BF76-21D3DCBAE7D6}" sibTransId="{25FED8A6-0F34-4F32-BE38-28C12807C05F}"/>
    <dgm:cxn modelId="{D65E7C96-998C-4534-9D53-492D721B0136}" type="presOf" srcId="{70883E07-62F5-4A1A-AAA6-E5B838204016}" destId="{4985E29C-AC11-46A1-B2CD-35DC3E57D1FF}" srcOrd="0" destOrd="0" presId="urn:microsoft.com/office/officeart/2005/8/layout/list1"/>
    <dgm:cxn modelId="{BAE11F73-86F3-4048-850C-661AD0A24F2A}" type="presOf" srcId="{F361EF37-2C8B-42CD-8649-AEF042524D50}" destId="{91EF70CD-2EAF-4CD2-B10E-B6F5CC496F8A}" srcOrd="1" destOrd="0" presId="urn:microsoft.com/office/officeart/2005/8/layout/list1"/>
    <dgm:cxn modelId="{C82ACF9B-20AA-46FD-B979-3C6BBCDB21F7}" type="presOf" srcId="{D005F913-E118-414F-A313-CF521023121B}" destId="{4ECE4BD8-E65A-4948-A8F5-8CC3A01AA084}" srcOrd="1" destOrd="0" presId="urn:microsoft.com/office/officeart/2005/8/layout/list1"/>
    <dgm:cxn modelId="{425B415B-0860-4648-9DE5-AB5FC97F9718}" type="presOf" srcId="{24DD9C51-608B-4FFC-B003-D997EE14FA1D}" destId="{9DDA42A4-86BD-4BFC-BCA4-D378AF2191B9}" srcOrd="0" destOrd="0" presId="urn:microsoft.com/office/officeart/2005/8/layout/list1"/>
    <dgm:cxn modelId="{1400AB8B-A2D0-4037-A83F-3C1F2DD5DAC1}" type="presOf" srcId="{E7FD0B1A-E780-465A-8410-F96A56AA3CB1}" destId="{6FF09B40-F103-434C-8D29-181D290D25B3}" srcOrd="1" destOrd="0" presId="urn:microsoft.com/office/officeart/2005/8/layout/list1"/>
    <dgm:cxn modelId="{FA958B2D-5D9A-4617-9BF1-333D8458EDE8}" type="presOf" srcId="{D005F913-E118-414F-A313-CF521023121B}" destId="{FC4DE976-2FA7-43DB-A2EC-05A696647D69}" srcOrd="0" destOrd="0" presId="urn:microsoft.com/office/officeart/2005/8/layout/list1"/>
    <dgm:cxn modelId="{B576B4F6-7BD0-414C-920E-EE0A75594BF2}" type="presParOf" srcId="{4985E29C-AC11-46A1-B2CD-35DC3E57D1FF}" destId="{9B7C9BC9-5D02-4413-BB6F-7DF3AC901DAA}" srcOrd="0" destOrd="0" presId="urn:microsoft.com/office/officeart/2005/8/layout/list1"/>
    <dgm:cxn modelId="{728FE591-4A37-4BE3-B1DF-11CCC32CC792}" type="presParOf" srcId="{9B7C9BC9-5D02-4413-BB6F-7DF3AC901DAA}" destId="{9DDA42A4-86BD-4BFC-BCA4-D378AF2191B9}" srcOrd="0" destOrd="0" presId="urn:microsoft.com/office/officeart/2005/8/layout/list1"/>
    <dgm:cxn modelId="{BE7B1624-35D2-4F99-B7B3-6C9BB76CC827}" type="presParOf" srcId="{9B7C9BC9-5D02-4413-BB6F-7DF3AC901DAA}" destId="{1EA2C75A-8CFD-40AE-80CA-C6DFE134F034}" srcOrd="1" destOrd="0" presId="urn:microsoft.com/office/officeart/2005/8/layout/list1"/>
    <dgm:cxn modelId="{29200328-EE97-4419-9F50-69D5883B8180}" type="presParOf" srcId="{4985E29C-AC11-46A1-B2CD-35DC3E57D1FF}" destId="{5795B6E1-FE0B-4589-A0ED-211AA6D505D4}" srcOrd="1" destOrd="0" presId="urn:microsoft.com/office/officeart/2005/8/layout/list1"/>
    <dgm:cxn modelId="{E1E17106-17DC-4471-A5D4-CE5A75E841E5}" type="presParOf" srcId="{4985E29C-AC11-46A1-B2CD-35DC3E57D1FF}" destId="{48C3EA69-CC31-48CA-B2A9-E58FFFDAF9F1}" srcOrd="2" destOrd="0" presId="urn:microsoft.com/office/officeart/2005/8/layout/list1"/>
    <dgm:cxn modelId="{C8118C43-31DF-4B74-B82A-2A3F4EC9CC2F}" type="presParOf" srcId="{4985E29C-AC11-46A1-B2CD-35DC3E57D1FF}" destId="{FE93F172-DBF9-4E5C-A8CF-E12BA5FBB94D}" srcOrd="3" destOrd="0" presId="urn:microsoft.com/office/officeart/2005/8/layout/list1"/>
    <dgm:cxn modelId="{5EC36071-8D90-4815-87D9-3EAAD980D728}" type="presParOf" srcId="{4985E29C-AC11-46A1-B2CD-35DC3E57D1FF}" destId="{3EBAE4F0-1974-4974-A904-830595F85B89}" srcOrd="4" destOrd="0" presId="urn:microsoft.com/office/officeart/2005/8/layout/list1"/>
    <dgm:cxn modelId="{B7ED7AFE-D519-4039-AFB5-053C5130F22A}" type="presParOf" srcId="{3EBAE4F0-1974-4974-A904-830595F85B89}" destId="{84B9E82E-2FF9-4EE1-850B-DBEEDAAA53CF}" srcOrd="0" destOrd="0" presId="urn:microsoft.com/office/officeart/2005/8/layout/list1"/>
    <dgm:cxn modelId="{B2E12601-017E-423F-A565-E35FCC3018CB}" type="presParOf" srcId="{3EBAE4F0-1974-4974-A904-830595F85B89}" destId="{6FF09B40-F103-434C-8D29-181D290D25B3}" srcOrd="1" destOrd="0" presId="urn:microsoft.com/office/officeart/2005/8/layout/list1"/>
    <dgm:cxn modelId="{8394A7EA-D848-453B-8EDF-EE8DDCC8FF60}" type="presParOf" srcId="{4985E29C-AC11-46A1-B2CD-35DC3E57D1FF}" destId="{E137F7E4-6906-4792-A422-D7F42A49C1B7}" srcOrd="5" destOrd="0" presId="urn:microsoft.com/office/officeart/2005/8/layout/list1"/>
    <dgm:cxn modelId="{8BE30777-C6F7-4749-A42E-59F16D9D9CB6}" type="presParOf" srcId="{4985E29C-AC11-46A1-B2CD-35DC3E57D1FF}" destId="{7FA6BA68-DCC9-40D1-8CDF-866A04FF5864}" srcOrd="6" destOrd="0" presId="urn:microsoft.com/office/officeart/2005/8/layout/list1"/>
    <dgm:cxn modelId="{F16207A5-0CA3-423E-980B-9AA8D9205E21}" type="presParOf" srcId="{4985E29C-AC11-46A1-B2CD-35DC3E57D1FF}" destId="{EAE6AAE5-87B9-4677-9A69-67B16D25F168}" srcOrd="7" destOrd="0" presId="urn:microsoft.com/office/officeart/2005/8/layout/list1"/>
    <dgm:cxn modelId="{4954A6C4-23B8-42EB-969D-F5079F3DA8AA}" type="presParOf" srcId="{4985E29C-AC11-46A1-B2CD-35DC3E57D1FF}" destId="{E7B51D79-16A6-4E61-AC4C-6F73748183D7}" srcOrd="8" destOrd="0" presId="urn:microsoft.com/office/officeart/2005/8/layout/list1"/>
    <dgm:cxn modelId="{3AB71485-BF50-4E7A-BC1B-F7D9F97F64B9}" type="presParOf" srcId="{E7B51D79-16A6-4E61-AC4C-6F73748183D7}" destId="{024AB248-62B6-41C2-BADE-8C994997C46F}" srcOrd="0" destOrd="0" presId="urn:microsoft.com/office/officeart/2005/8/layout/list1"/>
    <dgm:cxn modelId="{83066443-3574-42B0-AFDB-DFA542CC5566}" type="presParOf" srcId="{E7B51D79-16A6-4E61-AC4C-6F73748183D7}" destId="{91EF70CD-2EAF-4CD2-B10E-B6F5CC496F8A}" srcOrd="1" destOrd="0" presId="urn:microsoft.com/office/officeart/2005/8/layout/list1"/>
    <dgm:cxn modelId="{F498DCB3-E9ED-49D9-8A7F-F5EFD61B2E8D}" type="presParOf" srcId="{4985E29C-AC11-46A1-B2CD-35DC3E57D1FF}" destId="{A75A3DE0-E457-4520-9A66-9BB1281F9C9A}" srcOrd="9" destOrd="0" presId="urn:microsoft.com/office/officeart/2005/8/layout/list1"/>
    <dgm:cxn modelId="{84829D8B-B524-4017-A9ED-D13BAD13A3FD}" type="presParOf" srcId="{4985E29C-AC11-46A1-B2CD-35DC3E57D1FF}" destId="{57AFC7F0-7537-4E7D-9CD4-A685DAAFEF72}" srcOrd="10" destOrd="0" presId="urn:microsoft.com/office/officeart/2005/8/layout/list1"/>
    <dgm:cxn modelId="{4AE994CE-EA45-4F47-85C1-8922FBA1A947}" type="presParOf" srcId="{4985E29C-AC11-46A1-B2CD-35DC3E57D1FF}" destId="{C30E4433-E9E8-4B41-AC72-AD577CB24D6F}" srcOrd="11" destOrd="0" presId="urn:microsoft.com/office/officeart/2005/8/layout/list1"/>
    <dgm:cxn modelId="{061DFFFE-0797-4EFB-B4FE-941CECAEAC3F}" type="presParOf" srcId="{4985E29C-AC11-46A1-B2CD-35DC3E57D1FF}" destId="{54815026-2035-425A-BF4C-F197809ABA55}" srcOrd="12" destOrd="0" presId="urn:microsoft.com/office/officeart/2005/8/layout/list1"/>
    <dgm:cxn modelId="{F9D55C22-B5D7-475B-A63E-D84C5CC47451}" type="presParOf" srcId="{54815026-2035-425A-BF4C-F197809ABA55}" destId="{FC4DE976-2FA7-43DB-A2EC-05A696647D69}" srcOrd="0" destOrd="0" presId="urn:microsoft.com/office/officeart/2005/8/layout/list1"/>
    <dgm:cxn modelId="{488A1B63-3DE8-47E0-9BD7-6BAAA1A50243}" type="presParOf" srcId="{54815026-2035-425A-BF4C-F197809ABA55}" destId="{4ECE4BD8-E65A-4948-A8F5-8CC3A01AA084}" srcOrd="1" destOrd="0" presId="urn:microsoft.com/office/officeart/2005/8/layout/list1"/>
    <dgm:cxn modelId="{4B93069A-284E-4C94-AEE6-F73DDA4942DA}" type="presParOf" srcId="{4985E29C-AC11-46A1-B2CD-35DC3E57D1FF}" destId="{4562A579-6FA2-491D-9F95-FF6AA47C25B7}" srcOrd="13" destOrd="0" presId="urn:microsoft.com/office/officeart/2005/8/layout/list1"/>
    <dgm:cxn modelId="{110C92F2-32A4-4CA6-B08B-A291F1B1368E}" type="presParOf" srcId="{4985E29C-AC11-46A1-B2CD-35DC3E57D1FF}" destId="{CB90B303-FA3B-49EB-9060-D338F53497F6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5A2908-D074-4C4D-A666-F94B633E4395}" type="doc">
      <dgm:prSet loTypeId="urn:microsoft.com/office/officeart/2005/8/layout/radial5" loCatId="cycle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F452D9F-4C78-4199-AB97-33EE36297F3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Physical Activity </a:t>
          </a:r>
        </a:p>
      </dgm:t>
    </dgm:pt>
    <dgm:pt modelId="{68F31509-3788-43AD-88C0-EA9418A99500}" type="parTrans" cxnId="{A0F9DA5B-815F-458B-B464-361F19A6DC47}">
      <dgm:prSet/>
      <dgm:spPr/>
      <dgm:t>
        <a:bodyPr/>
        <a:lstStyle/>
        <a:p>
          <a:endParaRPr lang="en-US"/>
        </a:p>
      </dgm:t>
    </dgm:pt>
    <dgm:pt modelId="{0ADB5441-8196-4219-A21F-3176DEAAE82A}" type="sibTrans" cxnId="{A0F9DA5B-815F-458B-B464-361F19A6DC47}">
      <dgm:prSet/>
      <dgm:spPr/>
      <dgm:t>
        <a:bodyPr/>
        <a:lstStyle/>
        <a:p>
          <a:endParaRPr lang="en-US"/>
        </a:p>
      </dgm:t>
    </dgm:pt>
    <dgm:pt modelId="{6A76A186-2636-4315-A739-34AEB5449FE7}">
      <dgm:prSet phldrT="[Text]"/>
      <dgm:spPr/>
      <dgm:t>
        <a:bodyPr/>
        <a:lstStyle/>
        <a:p>
          <a:r>
            <a:rPr lang="en-US" dirty="0"/>
            <a:t>Improves menstrual cycle </a:t>
          </a:r>
        </a:p>
      </dgm:t>
    </dgm:pt>
    <dgm:pt modelId="{C5A2557F-9EE1-40B1-B037-EA98091C1BA4}" type="parTrans" cxnId="{B52D7B3B-B665-47CB-99B1-8C12E7BE2159}">
      <dgm:prSet/>
      <dgm:spPr/>
      <dgm:t>
        <a:bodyPr/>
        <a:lstStyle/>
        <a:p>
          <a:endParaRPr lang="en-US"/>
        </a:p>
      </dgm:t>
    </dgm:pt>
    <dgm:pt modelId="{5928CD0B-9DDA-40CB-9CBA-99FBB2D136B3}" type="sibTrans" cxnId="{B52D7B3B-B665-47CB-99B1-8C12E7BE2159}">
      <dgm:prSet/>
      <dgm:spPr/>
      <dgm:t>
        <a:bodyPr/>
        <a:lstStyle/>
        <a:p>
          <a:endParaRPr lang="en-US"/>
        </a:p>
      </dgm:t>
    </dgm:pt>
    <dgm:pt modelId="{0B7C18B2-19BA-48DB-9022-3CF21ABF38F4}">
      <dgm:prSet phldrT="[Text]"/>
      <dgm:spPr/>
      <dgm:t>
        <a:bodyPr/>
        <a:lstStyle/>
        <a:p>
          <a:r>
            <a:rPr lang="en-US" dirty="0"/>
            <a:t>Weight loss </a:t>
          </a:r>
        </a:p>
      </dgm:t>
    </dgm:pt>
    <dgm:pt modelId="{889F41C3-7503-41C9-8BD1-DD9A1DFBD741}" type="parTrans" cxnId="{4E7D67DF-8D52-411F-AAD9-0670C03ED6CA}">
      <dgm:prSet/>
      <dgm:spPr/>
      <dgm:t>
        <a:bodyPr/>
        <a:lstStyle/>
        <a:p>
          <a:endParaRPr lang="en-US"/>
        </a:p>
      </dgm:t>
    </dgm:pt>
    <dgm:pt modelId="{32705E14-AFA4-4EBC-8773-47895DA38DA5}" type="sibTrans" cxnId="{4E7D67DF-8D52-411F-AAD9-0670C03ED6CA}">
      <dgm:prSet/>
      <dgm:spPr/>
      <dgm:t>
        <a:bodyPr/>
        <a:lstStyle/>
        <a:p>
          <a:endParaRPr lang="en-US"/>
        </a:p>
      </dgm:t>
    </dgm:pt>
    <dgm:pt modelId="{9104F873-20B7-43F0-8027-64ECB0C60F04}">
      <dgm:prSet phldrT="[Text]"/>
      <dgm:spPr/>
      <dgm:t>
        <a:bodyPr/>
        <a:lstStyle/>
        <a:p>
          <a:r>
            <a:rPr lang="en-US" dirty="0"/>
            <a:t>Decrease in Insulin resistance </a:t>
          </a:r>
        </a:p>
      </dgm:t>
    </dgm:pt>
    <dgm:pt modelId="{FD1E2FAF-AD7F-4D53-9B59-C72853F1E3F1}" type="parTrans" cxnId="{3D378322-3BE1-414F-BC98-E15863967EAA}">
      <dgm:prSet/>
      <dgm:spPr/>
      <dgm:t>
        <a:bodyPr/>
        <a:lstStyle/>
        <a:p>
          <a:endParaRPr lang="en-US"/>
        </a:p>
      </dgm:t>
    </dgm:pt>
    <dgm:pt modelId="{5B9DB840-C4C6-4021-B961-37FE63F63FCC}" type="sibTrans" cxnId="{3D378322-3BE1-414F-BC98-E15863967EAA}">
      <dgm:prSet/>
      <dgm:spPr/>
      <dgm:t>
        <a:bodyPr/>
        <a:lstStyle/>
        <a:p>
          <a:endParaRPr lang="en-US"/>
        </a:p>
      </dgm:t>
    </dgm:pt>
    <dgm:pt modelId="{BD026CB7-A2DB-4093-92D6-11B6EF82C001}">
      <dgm:prSet phldrT="[Text]"/>
      <dgm:spPr/>
      <dgm:t>
        <a:bodyPr/>
        <a:lstStyle/>
        <a:p>
          <a:r>
            <a:rPr lang="en-US" dirty="0"/>
            <a:t>Decreases testosterone levels &amp; free Androgen index  </a:t>
          </a:r>
        </a:p>
      </dgm:t>
    </dgm:pt>
    <dgm:pt modelId="{5ECDA39E-8B97-4ECC-BE10-675995E39F57}" type="parTrans" cxnId="{D3A5D24B-A6A3-4BAB-A5F3-DF5C6F78446D}">
      <dgm:prSet/>
      <dgm:spPr/>
      <dgm:t>
        <a:bodyPr/>
        <a:lstStyle/>
        <a:p>
          <a:endParaRPr lang="en-US"/>
        </a:p>
      </dgm:t>
    </dgm:pt>
    <dgm:pt modelId="{570C128B-5D98-423B-8381-CE69D25A2FDD}" type="sibTrans" cxnId="{D3A5D24B-A6A3-4BAB-A5F3-DF5C6F78446D}">
      <dgm:prSet/>
      <dgm:spPr/>
      <dgm:t>
        <a:bodyPr/>
        <a:lstStyle/>
        <a:p>
          <a:endParaRPr lang="en-US"/>
        </a:p>
      </dgm:t>
    </dgm:pt>
    <dgm:pt modelId="{CC933F85-2D41-4793-91DF-62A1628E1099}">
      <dgm:prSet/>
      <dgm:spPr/>
      <dgm:t>
        <a:bodyPr/>
        <a:lstStyle/>
        <a:p>
          <a:r>
            <a:rPr lang="en-US" dirty="0"/>
            <a:t>Restore Physiological reproductive function </a:t>
          </a:r>
        </a:p>
      </dgm:t>
    </dgm:pt>
    <dgm:pt modelId="{02813F6B-EEE2-47A0-9DA3-E44DDA846B72}" type="parTrans" cxnId="{29EEB5A5-7777-4840-B776-0B8D13EF49B2}">
      <dgm:prSet/>
      <dgm:spPr/>
      <dgm:t>
        <a:bodyPr/>
        <a:lstStyle/>
        <a:p>
          <a:endParaRPr lang="en-US"/>
        </a:p>
      </dgm:t>
    </dgm:pt>
    <dgm:pt modelId="{E14FE9BA-739A-4266-BE11-C7CE0BA7051B}" type="sibTrans" cxnId="{29EEB5A5-7777-4840-B776-0B8D13EF49B2}">
      <dgm:prSet/>
      <dgm:spPr/>
      <dgm:t>
        <a:bodyPr/>
        <a:lstStyle/>
        <a:p>
          <a:endParaRPr lang="en-US"/>
        </a:p>
      </dgm:t>
    </dgm:pt>
    <dgm:pt modelId="{35C0C5B5-F1FB-438D-9034-615DB4D4D9F9}" type="pres">
      <dgm:prSet presAssocID="{975A2908-D074-4C4D-A666-F94B633E43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6712D0-B518-4119-98B9-52B43F63B2AF}" type="pres">
      <dgm:prSet presAssocID="{FF452D9F-4C78-4199-AB97-33EE36297F3B}" presName="centerShape" presStyleLbl="node0" presStyleIdx="0" presStyleCnt="1"/>
      <dgm:spPr/>
      <dgm:t>
        <a:bodyPr/>
        <a:lstStyle/>
        <a:p>
          <a:endParaRPr lang="en-US"/>
        </a:p>
      </dgm:t>
    </dgm:pt>
    <dgm:pt modelId="{583550A4-6107-4218-B542-E937E24C2A6D}" type="pres">
      <dgm:prSet presAssocID="{C5A2557F-9EE1-40B1-B037-EA98091C1BA4}" presName="parTrans" presStyleLbl="sibTrans2D1" presStyleIdx="0" presStyleCnt="5"/>
      <dgm:spPr/>
      <dgm:t>
        <a:bodyPr/>
        <a:lstStyle/>
        <a:p>
          <a:endParaRPr lang="en-US"/>
        </a:p>
      </dgm:t>
    </dgm:pt>
    <dgm:pt modelId="{67981990-DEC3-4C8A-9F22-2A3540D90765}" type="pres">
      <dgm:prSet presAssocID="{C5A2557F-9EE1-40B1-B037-EA98091C1BA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6DB8E16-3ED9-444F-8F1E-C8F74983A5BB}" type="pres">
      <dgm:prSet presAssocID="{6A76A186-2636-4315-A739-34AEB5449F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6310B-C84F-45E6-AD11-A82D219A8F57}" type="pres">
      <dgm:prSet presAssocID="{02813F6B-EEE2-47A0-9DA3-E44DDA846B7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84529549-124A-4CA5-A6CE-736A6DF53D8F}" type="pres">
      <dgm:prSet presAssocID="{02813F6B-EEE2-47A0-9DA3-E44DDA846B7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364C199-3DCD-4F34-BDB0-5F46323DB7D3}" type="pres">
      <dgm:prSet presAssocID="{CC933F85-2D41-4793-91DF-62A1628E10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D47C1-8D46-4F4B-9852-C2D44F39E77B}" type="pres">
      <dgm:prSet presAssocID="{889F41C3-7503-41C9-8BD1-DD9A1DFBD741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DD2A0CC-2C00-430E-9660-5DEF4EEDB9C0}" type="pres">
      <dgm:prSet presAssocID="{889F41C3-7503-41C9-8BD1-DD9A1DFBD74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D1B3848-72EC-48E2-909E-B9AD6C2ED001}" type="pres">
      <dgm:prSet presAssocID="{0B7C18B2-19BA-48DB-9022-3CF21ABF38F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5729C-818E-45DC-AD97-11541C8256AB}" type="pres">
      <dgm:prSet presAssocID="{FD1E2FAF-AD7F-4D53-9B59-C72853F1E3F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48780A01-919F-428C-B2C1-3DE2772234D7}" type="pres">
      <dgm:prSet presAssocID="{FD1E2FAF-AD7F-4D53-9B59-C72853F1E3F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70D48B-CFF5-4ECF-BA75-32588FDD9E13}" type="pres">
      <dgm:prSet presAssocID="{9104F873-20B7-43F0-8027-64ECB0C60F0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4A4EF-3E85-4EB4-B5AB-A56E6C20F613}" type="pres">
      <dgm:prSet presAssocID="{5ECDA39E-8B97-4ECC-BE10-675995E39F57}" presName="parTrans" presStyleLbl="sibTrans2D1" presStyleIdx="4" presStyleCnt="5"/>
      <dgm:spPr/>
      <dgm:t>
        <a:bodyPr/>
        <a:lstStyle/>
        <a:p>
          <a:endParaRPr lang="en-US"/>
        </a:p>
      </dgm:t>
    </dgm:pt>
    <dgm:pt modelId="{3ABD60A7-A4BA-4A7D-9518-5A1486A24B5B}" type="pres">
      <dgm:prSet presAssocID="{5ECDA39E-8B97-4ECC-BE10-675995E39F5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E77B35E-5692-4350-B9A2-76EA62314E1C}" type="pres">
      <dgm:prSet presAssocID="{BD026CB7-A2DB-4093-92D6-11B6EF82C00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EB5A5-7777-4840-B776-0B8D13EF49B2}" srcId="{FF452D9F-4C78-4199-AB97-33EE36297F3B}" destId="{CC933F85-2D41-4793-91DF-62A1628E1099}" srcOrd="1" destOrd="0" parTransId="{02813F6B-EEE2-47A0-9DA3-E44DDA846B72}" sibTransId="{E14FE9BA-739A-4266-BE11-C7CE0BA7051B}"/>
    <dgm:cxn modelId="{3D378322-3BE1-414F-BC98-E15863967EAA}" srcId="{FF452D9F-4C78-4199-AB97-33EE36297F3B}" destId="{9104F873-20B7-43F0-8027-64ECB0C60F04}" srcOrd="3" destOrd="0" parTransId="{FD1E2FAF-AD7F-4D53-9B59-C72853F1E3F1}" sibTransId="{5B9DB840-C4C6-4021-B961-37FE63F63FCC}"/>
    <dgm:cxn modelId="{36D68C2E-AAF2-4A1D-BEC0-C2B7191A38B5}" type="presOf" srcId="{C5A2557F-9EE1-40B1-B037-EA98091C1BA4}" destId="{583550A4-6107-4218-B542-E937E24C2A6D}" srcOrd="0" destOrd="0" presId="urn:microsoft.com/office/officeart/2005/8/layout/radial5"/>
    <dgm:cxn modelId="{C360C445-0BF2-4274-A939-EE1597D6AC4C}" type="presOf" srcId="{FD1E2FAF-AD7F-4D53-9B59-C72853F1E3F1}" destId="{48780A01-919F-428C-B2C1-3DE2772234D7}" srcOrd="1" destOrd="0" presId="urn:microsoft.com/office/officeart/2005/8/layout/radial5"/>
    <dgm:cxn modelId="{B52D7B3B-B665-47CB-99B1-8C12E7BE2159}" srcId="{FF452D9F-4C78-4199-AB97-33EE36297F3B}" destId="{6A76A186-2636-4315-A739-34AEB5449FE7}" srcOrd="0" destOrd="0" parTransId="{C5A2557F-9EE1-40B1-B037-EA98091C1BA4}" sibTransId="{5928CD0B-9DDA-40CB-9CBA-99FBB2D136B3}"/>
    <dgm:cxn modelId="{891BE421-6532-469D-9EAF-13604A503B7F}" type="presOf" srcId="{C5A2557F-9EE1-40B1-B037-EA98091C1BA4}" destId="{67981990-DEC3-4C8A-9F22-2A3540D90765}" srcOrd="1" destOrd="0" presId="urn:microsoft.com/office/officeart/2005/8/layout/radial5"/>
    <dgm:cxn modelId="{6D69DC0A-C975-4D68-B114-7FE10FEF4AD0}" type="presOf" srcId="{02813F6B-EEE2-47A0-9DA3-E44DDA846B72}" destId="{6D56310B-C84F-45E6-AD11-A82D219A8F57}" srcOrd="0" destOrd="0" presId="urn:microsoft.com/office/officeart/2005/8/layout/radial5"/>
    <dgm:cxn modelId="{D3A5D24B-A6A3-4BAB-A5F3-DF5C6F78446D}" srcId="{FF452D9F-4C78-4199-AB97-33EE36297F3B}" destId="{BD026CB7-A2DB-4093-92D6-11B6EF82C001}" srcOrd="4" destOrd="0" parTransId="{5ECDA39E-8B97-4ECC-BE10-675995E39F57}" sibTransId="{570C128B-5D98-423B-8381-CE69D25A2FDD}"/>
    <dgm:cxn modelId="{F8114AE6-F58F-42BD-993C-B7F4D697CAB7}" type="presOf" srcId="{02813F6B-EEE2-47A0-9DA3-E44DDA846B72}" destId="{84529549-124A-4CA5-A6CE-736A6DF53D8F}" srcOrd="1" destOrd="0" presId="urn:microsoft.com/office/officeart/2005/8/layout/radial5"/>
    <dgm:cxn modelId="{4E7D67DF-8D52-411F-AAD9-0670C03ED6CA}" srcId="{FF452D9F-4C78-4199-AB97-33EE36297F3B}" destId="{0B7C18B2-19BA-48DB-9022-3CF21ABF38F4}" srcOrd="2" destOrd="0" parTransId="{889F41C3-7503-41C9-8BD1-DD9A1DFBD741}" sibTransId="{32705E14-AFA4-4EBC-8773-47895DA38DA5}"/>
    <dgm:cxn modelId="{0328E020-3971-4C31-8B70-DEECCF2C451D}" type="presOf" srcId="{BD026CB7-A2DB-4093-92D6-11B6EF82C001}" destId="{CE77B35E-5692-4350-B9A2-76EA62314E1C}" srcOrd="0" destOrd="0" presId="urn:microsoft.com/office/officeart/2005/8/layout/radial5"/>
    <dgm:cxn modelId="{B736ED91-DB1D-4CDB-846E-63FB2FF60F47}" type="presOf" srcId="{6A76A186-2636-4315-A739-34AEB5449FE7}" destId="{F6DB8E16-3ED9-444F-8F1E-C8F74983A5BB}" srcOrd="0" destOrd="0" presId="urn:microsoft.com/office/officeart/2005/8/layout/radial5"/>
    <dgm:cxn modelId="{A0F9DA5B-815F-458B-B464-361F19A6DC47}" srcId="{975A2908-D074-4C4D-A666-F94B633E4395}" destId="{FF452D9F-4C78-4199-AB97-33EE36297F3B}" srcOrd="0" destOrd="0" parTransId="{68F31509-3788-43AD-88C0-EA9418A99500}" sibTransId="{0ADB5441-8196-4219-A21F-3176DEAAE82A}"/>
    <dgm:cxn modelId="{595FDC7B-9ABA-4216-B93C-CB3EA61B9EFA}" type="presOf" srcId="{0B7C18B2-19BA-48DB-9022-3CF21ABF38F4}" destId="{BD1B3848-72EC-48E2-909E-B9AD6C2ED001}" srcOrd="0" destOrd="0" presId="urn:microsoft.com/office/officeart/2005/8/layout/radial5"/>
    <dgm:cxn modelId="{0E338ADE-68CA-4E1D-A77C-6D5D954F3E77}" type="presOf" srcId="{889F41C3-7503-41C9-8BD1-DD9A1DFBD741}" destId="{9ECD47C1-8D46-4F4B-9852-C2D44F39E77B}" srcOrd="0" destOrd="0" presId="urn:microsoft.com/office/officeart/2005/8/layout/radial5"/>
    <dgm:cxn modelId="{F8908757-C233-4C2B-98F7-A1CCA569B049}" type="presOf" srcId="{889F41C3-7503-41C9-8BD1-DD9A1DFBD741}" destId="{CDD2A0CC-2C00-430E-9660-5DEF4EEDB9C0}" srcOrd="1" destOrd="0" presId="urn:microsoft.com/office/officeart/2005/8/layout/radial5"/>
    <dgm:cxn modelId="{9D1071A0-EFF1-4CB6-8F06-05CF33FB1F70}" type="presOf" srcId="{975A2908-D074-4C4D-A666-F94B633E4395}" destId="{35C0C5B5-F1FB-438D-9034-615DB4D4D9F9}" srcOrd="0" destOrd="0" presId="urn:microsoft.com/office/officeart/2005/8/layout/radial5"/>
    <dgm:cxn modelId="{51996A52-81F8-43A1-BBBF-656B32E4B5EB}" type="presOf" srcId="{9104F873-20B7-43F0-8027-64ECB0C60F04}" destId="{3070D48B-CFF5-4ECF-BA75-32588FDD9E13}" srcOrd="0" destOrd="0" presId="urn:microsoft.com/office/officeart/2005/8/layout/radial5"/>
    <dgm:cxn modelId="{9AFF8554-A61B-49EB-8A99-A950D5C687B8}" type="presOf" srcId="{FF452D9F-4C78-4199-AB97-33EE36297F3B}" destId="{896712D0-B518-4119-98B9-52B43F63B2AF}" srcOrd="0" destOrd="0" presId="urn:microsoft.com/office/officeart/2005/8/layout/radial5"/>
    <dgm:cxn modelId="{9F45F6FA-BE63-4D62-9FF8-9644BE808DF8}" type="presOf" srcId="{FD1E2FAF-AD7F-4D53-9B59-C72853F1E3F1}" destId="{4745729C-818E-45DC-AD97-11541C8256AB}" srcOrd="0" destOrd="0" presId="urn:microsoft.com/office/officeart/2005/8/layout/radial5"/>
    <dgm:cxn modelId="{45042ACC-7FC5-4E45-93BD-E2DCF0EF1FC7}" type="presOf" srcId="{CC933F85-2D41-4793-91DF-62A1628E1099}" destId="{4364C199-3DCD-4F34-BDB0-5F46323DB7D3}" srcOrd="0" destOrd="0" presId="urn:microsoft.com/office/officeart/2005/8/layout/radial5"/>
    <dgm:cxn modelId="{07747470-E976-4974-B17C-C29A6D33362F}" type="presOf" srcId="{5ECDA39E-8B97-4ECC-BE10-675995E39F57}" destId="{E4E4A4EF-3E85-4EB4-B5AB-A56E6C20F613}" srcOrd="0" destOrd="0" presId="urn:microsoft.com/office/officeart/2005/8/layout/radial5"/>
    <dgm:cxn modelId="{2E1B4CDD-7B0E-4E92-93DE-A98A799EE4AA}" type="presOf" srcId="{5ECDA39E-8B97-4ECC-BE10-675995E39F57}" destId="{3ABD60A7-A4BA-4A7D-9518-5A1486A24B5B}" srcOrd="1" destOrd="0" presId="urn:microsoft.com/office/officeart/2005/8/layout/radial5"/>
    <dgm:cxn modelId="{74595091-DCB6-49A3-9C53-4FD1124031CB}" type="presParOf" srcId="{35C0C5B5-F1FB-438D-9034-615DB4D4D9F9}" destId="{896712D0-B518-4119-98B9-52B43F63B2AF}" srcOrd="0" destOrd="0" presId="urn:microsoft.com/office/officeart/2005/8/layout/radial5"/>
    <dgm:cxn modelId="{64C86B0A-31FE-4368-81BE-14F7AAA6435E}" type="presParOf" srcId="{35C0C5B5-F1FB-438D-9034-615DB4D4D9F9}" destId="{583550A4-6107-4218-B542-E937E24C2A6D}" srcOrd="1" destOrd="0" presId="urn:microsoft.com/office/officeart/2005/8/layout/radial5"/>
    <dgm:cxn modelId="{F73321E7-5D79-4385-AF45-772341A8008D}" type="presParOf" srcId="{583550A4-6107-4218-B542-E937E24C2A6D}" destId="{67981990-DEC3-4C8A-9F22-2A3540D90765}" srcOrd="0" destOrd="0" presId="urn:microsoft.com/office/officeart/2005/8/layout/radial5"/>
    <dgm:cxn modelId="{FB0B13E9-0301-4950-BE66-BCE28CFAEA3E}" type="presParOf" srcId="{35C0C5B5-F1FB-438D-9034-615DB4D4D9F9}" destId="{F6DB8E16-3ED9-444F-8F1E-C8F74983A5BB}" srcOrd="2" destOrd="0" presId="urn:microsoft.com/office/officeart/2005/8/layout/radial5"/>
    <dgm:cxn modelId="{F673D453-B9F0-48C3-87A8-EF8D730D2FF7}" type="presParOf" srcId="{35C0C5B5-F1FB-438D-9034-615DB4D4D9F9}" destId="{6D56310B-C84F-45E6-AD11-A82D219A8F57}" srcOrd="3" destOrd="0" presId="urn:microsoft.com/office/officeart/2005/8/layout/radial5"/>
    <dgm:cxn modelId="{BEC52E42-5AE7-46CB-B196-26DC46FFB8E8}" type="presParOf" srcId="{6D56310B-C84F-45E6-AD11-A82D219A8F57}" destId="{84529549-124A-4CA5-A6CE-736A6DF53D8F}" srcOrd="0" destOrd="0" presId="urn:microsoft.com/office/officeart/2005/8/layout/radial5"/>
    <dgm:cxn modelId="{70F9DD7A-E08D-4C30-B56A-D766BBC89DA4}" type="presParOf" srcId="{35C0C5B5-F1FB-438D-9034-615DB4D4D9F9}" destId="{4364C199-3DCD-4F34-BDB0-5F46323DB7D3}" srcOrd="4" destOrd="0" presId="urn:microsoft.com/office/officeart/2005/8/layout/radial5"/>
    <dgm:cxn modelId="{9B638F7F-E0E6-42B7-9616-3B651109E3BB}" type="presParOf" srcId="{35C0C5B5-F1FB-438D-9034-615DB4D4D9F9}" destId="{9ECD47C1-8D46-4F4B-9852-C2D44F39E77B}" srcOrd="5" destOrd="0" presId="urn:microsoft.com/office/officeart/2005/8/layout/radial5"/>
    <dgm:cxn modelId="{1D903378-080F-459A-AE41-0DF6E67D6FE2}" type="presParOf" srcId="{9ECD47C1-8D46-4F4B-9852-C2D44F39E77B}" destId="{CDD2A0CC-2C00-430E-9660-5DEF4EEDB9C0}" srcOrd="0" destOrd="0" presId="urn:microsoft.com/office/officeart/2005/8/layout/radial5"/>
    <dgm:cxn modelId="{7AAC7A22-3446-4D22-8D9D-AEB0689D6ED0}" type="presParOf" srcId="{35C0C5B5-F1FB-438D-9034-615DB4D4D9F9}" destId="{BD1B3848-72EC-48E2-909E-B9AD6C2ED001}" srcOrd="6" destOrd="0" presId="urn:microsoft.com/office/officeart/2005/8/layout/radial5"/>
    <dgm:cxn modelId="{BEF4DD26-791C-4785-9D02-DBDD166AF4E2}" type="presParOf" srcId="{35C0C5B5-F1FB-438D-9034-615DB4D4D9F9}" destId="{4745729C-818E-45DC-AD97-11541C8256AB}" srcOrd="7" destOrd="0" presId="urn:microsoft.com/office/officeart/2005/8/layout/radial5"/>
    <dgm:cxn modelId="{40C05CB4-4F30-4BF1-B01B-0D6F1A6D8710}" type="presParOf" srcId="{4745729C-818E-45DC-AD97-11541C8256AB}" destId="{48780A01-919F-428C-B2C1-3DE2772234D7}" srcOrd="0" destOrd="0" presId="urn:microsoft.com/office/officeart/2005/8/layout/radial5"/>
    <dgm:cxn modelId="{15AE200A-2429-4C09-91CB-AA1D2B8FD788}" type="presParOf" srcId="{35C0C5B5-F1FB-438D-9034-615DB4D4D9F9}" destId="{3070D48B-CFF5-4ECF-BA75-32588FDD9E13}" srcOrd="8" destOrd="0" presId="urn:microsoft.com/office/officeart/2005/8/layout/radial5"/>
    <dgm:cxn modelId="{9EEDF936-EB61-4DBF-B227-BA9F104641AD}" type="presParOf" srcId="{35C0C5B5-F1FB-438D-9034-615DB4D4D9F9}" destId="{E4E4A4EF-3E85-4EB4-B5AB-A56E6C20F613}" srcOrd="9" destOrd="0" presId="urn:microsoft.com/office/officeart/2005/8/layout/radial5"/>
    <dgm:cxn modelId="{ECD238E9-3A37-4786-ADFE-6CCF8B4BFB94}" type="presParOf" srcId="{E4E4A4EF-3E85-4EB4-B5AB-A56E6C20F613}" destId="{3ABD60A7-A4BA-4A7D-9518-5A1486A24B5B}" srcOrd="0" destOrd="0" presId="urn:microsoft.com/office/officeart/2005/8/layout/radial5"/>
    <dgm:cxn modelId="{230E8BC3-C6E1-48AF-A924-D7E7E9A94FC7}" type="presParOf" srcId="{35C0C5B5-F1FB-438D-9034-615DB4D4D9F9}" destId="{CE77B35E-5692-4350-B9A2-76EA62314E1C}" srcOrd="1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AEA664-C785-4D43-95BC-83D1E8EA3074}" type="doc">
      <dgm:prSet loTypeId="urn:microsoft.com/office/officeart/2011/layout/CircleProcess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00043F1-E91C-40C4-B235-5AC74C8CD8C8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Address Agenda </a:t>
          </a:r>
        </a:p>
      </dgm:t>
    </dgm:pt>
    <dgm:pt modelId="{5A82A1DD-9FC6-4960-9D1D-00F6C56E6C14}" type="parTrans" cxnId="{836686A3-624F-4829-B027-371790820023}">
      <dgm:prSet/>
      <dgm:spPr/>
      <dgm:t>
        <a:bodyPr/>
        <a:lstStyle/>
        <a:p>
          <a:endParaRPr lang="en-US"/>
        </a:p>
      </dgm:t>
    </dgm:pt>
    <dgm:pt modelId="{1CCB7C89-5222-44FA-8B8A-0A306BE39973}" type="sibTrans" cxnId="{836686A3-624F-4829-B027-371790820023}">
      <dgm:prSet/>
      <dgm:spPr/>
      <dgm:t>
        <a:bodyPr/>
        <a:lstStyle/>
        <a:p>
          <a:endParaRPr lang="en-US"/>
        </a:p>
      </dgm:t>
    </dgm:pt>
    <dgm:pt modelId="{8E147398-1E3F-47E8-9F77-D902258266CA}">
      <dgm:prSet phldrT="[Text]"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Assess</a:t>
          </a:r>
          <a:r>
            <a:rPr lang="en-US" sz="1900" dirty="0"/>
            <a:t> </a:t>
          </a:r>
        </a:p>
      </dgm:t>
    </dgm:pt>
    <dgm:pt modelId="{72CF77EC-F9F5-41F4-8042-99A883A2FCE4}" type="parTrans" cxnId="{D8DC2A5E-A919-42B4-B650-24A4A88DEA56}">
      <dgm:prSet/>
      <dgm:spPr/>
      <dgm:t>
        <a:bodyPr/>
        <a:lstStyle/>
        <a:p>
          <a:endParaRPr lang="en-US"/>
        </a:p>
      </dgm:t>
    </dgm:pt>
    <dgm:pt modelId="{6D63A6E9-D651-4B7C-B6A6-6B6C22C6B635}" type="sibTrans" cxnId="{D8DC2A5E-A919-42B4-B650-24A4A88DEA56}">
      <dgm:prSet/>
      <dgm:spPr/>
      <dgm:t>
        <a:bodyPr/>
        <a:lstStyle/>
        <a:p>
          <a:endParaRPr lang="en-US"/>
        </a:p>
      </dgm:t>
    </dgm:pt>
    <dgm:pt modelId="{B97163EE-5D3A-49F6-BC61-4FAFCD9EE004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Advise</a:t>
          </a:r>
          <a:r>
            <a:rPr lang="en-US" dirty="0"/>
            <a:t> </a:t>
          </a:r>
        </a:p>
      </dgm:t>
    </dgm:pt>
    <dgm:pt modelId="{7C8CCD3C-0D3D-4251-BD1A-23331978F897}" type="parTrans" cxnId="{755FD6E5-A071-4EC4-A9C3-4417F208F591}">
      <dgm:prSet/>
      <dgm:spPr/>
      <dgm:t>
        <a:bodyPr/>
        <a:lstStyle/>
        <a:p>
          <a:endParaRPr lang="en-US"/>
        </a:p>
      </dgm:t>
    </dgm:pt>
    <dgm:pt modelId="{F59CF1F3-3A12-4E39-9198-B72D91C1CDE2}" type="sibTrans" cxnId="{755FD6E5-A071-4EC4-A9C3-4417F208F591}">
      <dgm:prSet/>
      <dgm:spPr/>
      <dgm:t>
        <a:bodyPr/>
        <a:lstStyle/>
        <a:p>
          <a:endParaRPr lang="en-US"/>
        </a:p>
      </dgm:t>
    </dgm:pt>
    <dgm:pt modelId="{7560D30F-BC5E-45DD-8D0D-987DF770428D}">
      <dgm:prSet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Assist</a:t>
          </a:r>
          <a:r>
            <a:rPr lang="en-US" sz="1900" dirty="0"/>
            <a:t> </a:t>
          </a:r>
        </a:p>
      </dgm:t>
    </dgm:pt>
    <dgm:pt modelId="{01D30F0B-CF92-42DD-8AA1-A38EF7583AF6}" type="parTrans" cxnId="{7EB80A32-DDFB-412D-8962-280E61057EEA}">
      <dgm:prSet/>
      <dgm:spPr/>
      <dgm:t>
        <a:bodyPr/>
        <a:lstStyle/>
        <a:p>
          <a:endParaRPr lang="en-US"/>
        </a:p>
      </dgm:t>
    </dgm:pt>
    <dgm:pt modelId="{27A6CF72-F9F1-4713-B90E-8C7DEDE8C9FA}" type="sibTrans" cxnId="{7EB80A32-DDFB-412D-8962-280E61057EEA}">
      <dgm:prSet/>
      <dgm:spPr/>
      <dgm:t>
        <a:bodyPr/>
        <a:lstStyle/>
        <a:p>
          <a:endParaRPr lang="en-US"/>
        </a:p>
      </dgm:t>
    </dgm:pt>
    <dgm:pt modelId="{B327E7D5-CB7A-4FC6-9895-FFB4FEF4F58C}">
      <dgm:prSet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Arrange follow –Up </a:t>
          </a:r>
        </a:p>
      </dgm:t>
    </dgm:pt>
    <dgm:pt modelId="{04C75471-E70E-40AB-AECB-E1E2D06135BF}" type="parTrans" cxnId="{3DEA0E06-7465-4622-9188-CD0D00F11DA2}">
      <dgm:prSet/>
      <dgm:spPr/>
      <dgm:t>
        <a:bodyPr/>
        <a:lstStyle/>
        <a:p>
          <a:endParaRPr lang="en-US"/>
        </a:p>
      </dgm:t>
    </dgm:pt>
    <dgm:pt modelId="{82438316-D37D-4A75-9AB6-DCAC8B2DD43C}" type="sibTrans" cxnId="{3DEA0E06-7465-4622-9188-CD0D00F11DA2}">
      <dgm:prSet/>
      <dgm:spPr/>
      <dgm:t>
        <a:bodyPr/>
        <a:lstStyle/>
        <a:p>
          <a:endParaRPr lang="en-US"/>
        </a:p>
      </dgm:t>
    </dgm:pt>
    <dgm:pt modelId="{33639066-41F9-4479-A5E7-ED08A3BBF7EA}" type="pres">
      <dgm:prSet presAssocID="{CDAEA664-C785-4D43-95BC-83D1E8EA307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F1C98F0-F8B8-4DB1-A7E2-3031D7D957C7}" type="pres">
      <dgm:prSet presAssocID="{B327E7D5-CB7A-4FC6-9895-FFB4FEF4F58C}" presName="Accent5" presStyleCnt="0"/>
      <dgm:spPr/>
    </dgm:pt>
    <dgm:pt modelId="{1DCE9555-0A21-4AB8-B9E6-7E32FD74A6E7}" type="pres">
      <dgm:prSet presAssocID="{B327E7D5-CB7A-4FC6-9895-FFB4FEF4F58C}" presName="Accent" presStyleLbl="node1" presStyleIdx="0" presStyleCnt="5"/>
      <dgm:spPr/>
    </dgm:pt>
    <dgm:pt modelId="{75E74C0B-812E-42F3-BF24-46C2ADB33067}" type="pres">
      <dgm:prSet presAssocID="{B327E7D5-CB7A-4FC6-9895-FFB4FEF4F58C}" presName="ParentBackground5" presStyleCnt="0"/>
      <dgm:spPr/>
    </dgm:pt>
    <dgm:pt modelId="{68B4A00B-6505-4D1A-B560-39D1D5504AB9}" type="pres">
      <dgm:prSet presAssocID="{B327E7D5-CB7A-4FC6-9895-FFB4FEF4F58C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E7BAF730-9166-4605-9B4B-536E40780D80}" type="pres">
      <dgm:prSet presAssocID="{B327E7D5-CB7A-4FC6-9895-FFB4FEF4F58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BF1C8-692C-496E-A949-1C5B5A0BE9C4}" type="pres">
      <dgm:prSet presAssocID="{7560D30F-BC5E-45DD-8D0D-987DF770428D}" presName="Accent4" presStyleCnt="0"/>
      <dgm:spPr/>
    </dgm:pt>
    <dgm:pt modelId="{2510975E-4218-4328-BCBB-62B45675427A}" type="pres">
      <dgm:prSet presAssocID="{7560D30F-BC5E-45DD-8D0D-987DF770428D}" presName="Accent" presStyleLbl="node1" presStyleIdx="1" presStyleCnt="5"/>
      <dgm:spPr/>
    </dgm:pt>
    <dgm:pt modelId="{582E8016-1B33-494E-A1AD-0A369DCF3868}" type="pres">
      <dgm:prSet presAssocID="{7560D30F-BC5E-45DD-8D0D-987DF770428D}" presName="ParentBackground4" presStyleCnt="0"/>
      <dgm:spPr/>
    </dgm:pt>
    <dgm:pt modelId="{145DC4D9-670D-47BF-A425-5B2FEE06D2A7}" type="pres">
      <dgm:prSet presAssocID="{7560D30F-BC5E-45DD-8D0D-987DF770428D}" presName="ParentBackground" presStyleLbl="fgAcc1" presStyleIdx="1" presStyleCnt="5" custLinFactNeighborX="-1697" custLinFactNeighborY="3393"/>
      <dgm:spPr/>
      <dgm:t>
        <a:bodyPr/>
        <a:lstStyle/>
        <a:p>
          <a:endParaRPr lang="en-US"/>
        </a:p>
      </dgm:t>
    </dgm:pt>
    <dgm:pt modelId="{A245DE03-5751-4666-A3BF-70D4EEB99362}" type="pres">
      <dgm:prSet presAssocID="{7560D30F-BC5E-45DD-8D0D-987DF770428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3CD85-991C-473A-B7AA-E2FC58AAE4C4}" type="pres">
      <dgm:prSet presAssocID="{B97163EE-5D3A-49F6-BC61-4FAFCD9EE004}" presName="Accent3" presStyleCnt="0"/>
      <dgm:spPr/>
    </dgm:pt>
    <dgm:pt modelId="{3019F550-E633-48A7-881D-DDE29A5A91E4}" type="pres">
      <dgm:prSet presAssocID="{B97163EE-5D3A-49F6-BC61-4FAFCD9EE004}" presName="Accent" presStyleLbl="node1" presStyleIdx="2" presStyleCnt="5"/>
      <dgm:spPr/>
    </dgm:pt>
    <dgm:pt modelId="{8446421B-BAB0-476D-8243-204E48C8199C}" type="pres">
      <dgm:prSet presAssocID="{B97163EE-5D3A-49F6-BC61-4FAFCD9EE004}" presName="ParentBackground3" presStyleCnt="0"/>
      <dgm:spPr/>
    </dgm:pt>
    <dgm:pt modelId="{0BF9FCB4-2874-46F6-8A95-F98D56847942}" type="pres">
      <dgm:prSet presAssocID="{B97163EE-5D3A-49F6-BC61-4FAFCD9EE004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F89D4A01-AEE0-49F1-BBBC-F942D630C3FC}" type="pres">
      <dgm:prSet presAssocID="{B97163EE-5D3A-49F6-BC61-4FAFCD9EE00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03077-1C97-4243-8339-21B42CE11AC6}" type="pres">
      <dgm:prSet presAssocID="{8E147398-1E3F-47E8-9F77-D902258266CA}" presName="Accent2" presStyleCnt="0"/>
      <dgm:spPr/>
    </dgm:pt>
    <dgm:pt modelId="{8696530B-568F-4EF5-99D4-A13400C14606}" type="pres">
      <dgm:prSet presAssocID="{8E147398-1E3F-47E8-9F77-D902258266CA}" presName="Accent" presStyleLbl="node1" presStyleIdx="3" presStyleCnt="5"/>
      <dgm:spPr/>
    </dgm:pt>
    <dgm:pt modelId="{A45AA92A-AD82-461D-9E66-52C9FF492423}" type="pres">
      <dgm:prSet presAssocID="{8E147398-1E3F-47E8-9F77-D902258266CA}" presName="ParentBackground2" presStyleCnt="0"/>
      <dgm:spPr/>
    </dgm:pt>
    <dgm:pt modelId="{9F3C7DE4-137A-415A-A780-8141A86A071C}" type="pres">
      <dgm:prSet presAssocID="{8E147398-1E3F-47E8-9F77-D902258266CA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E0CB0B24-1D46-4218-8AEF-BEAAC2D96706}" type="pres">
      <dgm:prSet presAssocID="{8E147398-1E3F-47E8-9F77-D902258266C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CF613-596F-46B8-BB5B-471F618772DB}" type="pres">
      <dgm:prSet presAssocID="{100043F1-E91C-40C4-B235-5AC74C8CD8C8}" presName="Accent1" presStyleCnt="0"/>
      <dgm:spPr/>
    </dgm:pt>
    <dgm:pt modelId="{99E6D0B8-39B6-4370-AF39-35890C664170}" type="pres">
      <dgm:prSet presAssocID="{100043F1-E91C-40C4-B235-5AC74C8CD8C8}" presName="Accent" presStyleLbl="node1" presStyleIdx="4" presStyleCnt="5"/>
      <dgm:spPr/>
    </dgm:pt>
    <dgm:pt modelId="{1FCC54D0-CF18-4C1A-925F-3B4E711E51A3}" type="pres">
      <dgm:prSet presAssocID="{100043F1-E91C-40C4-B235-5AC74C8CD8C8}" presName="ParentBackground1" presStyleCnt="0"/>
      <dgm:spPr/>
    </dgm:pt>
    <dgm:pt modelId="{89C56898-C4B9-48AF-8F1C-504A63D8AD81}" type="pres">
      <dgm:prSet presAssocID="{100043F1-E91C-40C4-B235-5AC74C8CD8C8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F2E11D8F-597B-475C-BC0F-FF336A40F60C}" type="pres">
      <dgm:prSet presAssocID="{100043F1-E91C-40C4-B235-5AC74C8CD8C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4E8BEB-4785-45DA-BEC9-81A2AC92FDA4}" type="presOf" srcId="{B327E7D5-CB7A-4FC6-9895-FFB4FEF4F58C}" destId="{E7BAF730-9166-4605-9B4B-536E40780D80}" srcOrd="1" destOrd="0" presId="urn:microsoft.com/office/officeart/2011/layout/CircleProcess"/>
    <dgm:cxn modelId="{3DEA0E06-7465-4622-9188-CD0D00F11DA2}" srcId="{CDAEA664-C785-4D43-95BC-83D1E8EA3074}" destId="{B327E7D5-CB7A-4FC6-9895-FFB4FEF4F58C}" srcOrd="4" destOrd="0" parTransId="{04C75471-E70E-40AB-AECB-E1E2D06135BF}" sibTransId="{82438316-D37D-4A75-9AB6-DCAC8B2DD43C}"/>
    <dgm:cxn modelId="{755FD6E5-A071-4EC4-A9C3-4417F208F591}" srcId="{CDAEA664-C785-4D43-95BC-83D1E8EA3074}" destId="{B97163EE-5D3A-49F6-BC61-4FAFCD9EE004}" srcOrd="2" destOrd="0" parTransId="{7C8CCD3C-0D3D-4251-BD1A-23331978F897}" sibTransId="{F59CF1F3-3A12-4E39-9198-B72D91C1CDE2}"/>
    <dgm:cxn modelId="{6A377319-893B-4EBB-A412-4E574CDC7AEE}" type="presOf" srcId="{B97163EE-5D3A-49F6-BC61-4FAFCD9EE004}" destId="{F89D4A01-AEE0-49F1-BBBC-F942D630C3FC}" srcOrd="1" destOrd="0" presId="urn:microsoft.com/office/officeart/2011/layout/CircleProcess"/>
    <dgm:cxn modelId="{7629C581-6636-4B02-ADD0-5E38ECF0194D}" type="presOf" srcId="{7560D30F-BC5E-45DD-8D0D-987DF770428D}" destId="{A245DE03-5751-4666-A3BF-70D4EEB99362}" srcOrd="1" destOrd="0" presId="urn:microsoft.com/office/officeart/2011/layout/CircleProcess"/>
    <dgm:cxn modelId="{2CBE5D01-6859-4031-9FAE-1FB8DAE6856D}" type="presOf" srcId="{8E147398-1E3F-47E8-9F77-D902258266CA}" destId="{E0CB0B24-1D46-4218-8AEF-BEAAC2D96706}" srcOrd="1" destOrd="0" presId="urn:microsoft.com/office/officeart/2011/layout/CircleProcess"/>
    <dgm:cxn modelId="{10544A83-11E9-4A58-B17F-5E31538FB3CA}" type="presOf" srcId="{CDAEA664-C785-4D43-95BC-83D1E8EA3074}" destId="{33639066-41F9-4479-A5E7-ED08A3BBF7EA}" srcOrd="0" destOrd="0" presId="urn:microsoft.com/office/officeart/2011/layout/CircleProcess"/>
    <dgm:cxn modelId="{08248EC6-D063-456A-AC76-B8A8AE3DFC83}" type="presOf" srcId="{100043F1-E91C-40C4-B235-5AC74C8CD8C8}" destId="{F2E11D8F-597B-475C-BC0F-FF336A40F60C}" srcOrd="1" destOrd="0" presId="urn:microsoft.com/office/officeart/2011/layout/CircleProcess"/>
    <dgm:cxn modelId="{D8DC2A5E-A919-42B4-B650-24A4A88DEA56}" srcId="{CDAEA664-C785-4D43-95BC-83D1E8EA3074}" destId="{8E147398-1E3F-47E8-9F77-D902258266CA}" srcOrd="1" destOrd="0" parTransId="{72CF77EC-F9F5-41F4-8042-99A883A2FCE4}" sibTransId="{6D63A6E9-D651-4B7C-B6A6-6B6C22C6B635}"/>
    <dgm:cxn modelId="{CB25F345-ACBE-4C2A-B66A-061AC9C86ED0}" type="presOf" srcId="{8E147398-1E3F-47E8-9F77-D902258266CA}" destId="{9F3C7DE4-137A-415A-A780-8141A86A071C}" srcOrd="0" destOrd="0" presId="urn:microsoft.com/office/officeart/2011/layout/CircleProcess"/>
    <dgm:cxn modelId="{836686A3-624F-4829-B027-371790820023}" srcId="{CDAEA664-C785-4D43-95BC-83D1E8EA3074}" destId="{100043F1-E91C-40C4-B235-5AC74C8CD8C8}" srcOrd="0" destOrd="0" parTransId="{5A82A1DD-9FC6-4960-9D1D-00F6C56E6C14}" sibTransId="{1CCB7C89-5222-44FA-8B8A-0A306BE39973}"/>
    <dgm:cxn modelId="{7EB80A32-DDFB-412D-8962-280E61057EEA}" srcId="{CDAEA664-C785-4D43-95BC-83D1E8EA3074}" destId="{7560D30F-BC5E-45DD-8D0D-987DF770428D}" srcOrd="3" destOrd="0" parTransId="{01D30F0B-CF92-42DD-8AA1-A38EF7583AF6}" sibTransId="{27A6CF72-F9F1-4713-B90E-8C7DEDE8C9FA}"/>
    <dgm:cxn modelId="{2EA675D8-A346-46ED-AE9A-E227FD40552D}" type="presOf" srcId="{100043F1-E91C-40C4-B235-5AC74C8CD8C8}" destId="{89C56898-C4B9-48AF-8F1C-504A63D8AD81}" srcOrd="0" destOrd="0" presId="urn:microsoft.com/office/officeart/2011/layout/CircleProcess"/>
    <dgm:cxn modelId="{10459F8C-9E88-4BEA-9992-7EEEC50C1C54}" type="presOf" srcId="{7560D30F-BC5E-45DD-8D0D-987DF770428D}" destId="{145DC4D9-670D-47BF-A425-5B2FEE06D2A7}" srcOrd="0" destOrd="0" presId="urn:microsoft.com/office/officeart/2011/layout/CircleProcess"/>
    <dgm:cxn modelId="{ED2F494C-1F69-4FDF-9865-414DC084DBC9}" type="presOf" srcId="{B97163EE-5D3A-49F6-BC61-4FAFCD9EE004}" destId="{0BF9FCB4-2874-46F6-8A95-F98D56847942}" srcOrd="0" destOrd="0" presId="urn:microsoft.com/office/officeart/2011/layout/CircleProcess"/>
    <dgm:cxn modelId="{98DDE973-2556-432A-AD3E-40006F4D3C50}" type="presOf" srcId="{B327E7D5-CB7A-4FC6-9895-FFB4FEF4F58C}" destId="{68B4A00B-6505-4D1A-B560-39D1D5504AB9}" srcOrd="0" destOrd="0" presId="urn:microsoft.com/office/officeart/2011/layout/CircleProcess"/>
    <dgm:cxn modelId="{D0AAF06F-0D3A-4E5F-AE83-01D43C2EE937}" type="presParOf" srcId="{33639066-41F9-4479-A5E7-ED08A3BBF7EA}" destId="{7F1C98F0-F8B8-4DB1-A7E2-3031D7D957C7}" srcOrd="0" destOrd="0" presId="urn:microsoft.com/office/officeart/2011/layout/CircleProcess"/>
    <dgm:cxn modelId="{0DAA2CE9-D776-4988-992D-32A978011AB6}" type="presParOf" srcId="{7F1C98F0-F8B8-4DB1-A7E2-3031D7D957C7}" destId="{1DCE9555-0A21-4AB8-B9E6-7E32FD74A6E7}" srcOrd="0" destOrd="0" presId="urn:microsoft.com/office/officeart/2011/layout/CircleProcess"/>
    <dgm:cxn modelId="{3A9728C7-2477-4A1C-8E76-51CFE2CD96A2}" type="presParOf" srcId="{33639066-41F9-4479-A5E7-ED08A3BBF7EA}" destId="{75E74C0B-812E-42F3-BF24-46C2ADB33067}" srcOrd="1" destOrd="0" presId="urn:microsoft.com/office/officeart/2011/layout/CircleProcess"/>
    <dgm:cxn modelId="{577919EA-DAF3-4DEC-9937-87555E8D8E24}" type="presParOf" srcId="{75E74C0B-812E-42F3-BF24-46C2ADB33067}" destId="{68B4A00B-6505-4D1A-B560-39D1D5504AB9}" srcOrd="0" destOrd="0" presId="urn:microsoft.com/office/officeart/2011/layout/CircleProcess"/>
    <dgm:cxn modelId="{A7B4DFE3-A203-46FD-88BF-FF794A3D9065}" type="presParOf" srcId="{33639066-41F9-4479-A5E7-ED08A3BBF7EA}" destId="{E7BAF730-9166-4605-9B4B-536E40780D80}" srcOrd="2" destOrd="0" presId="urn:microsoft.com/office/officeart/2011/layout/CircleProcess"/>
    <dgm:cxn modelId="{12DD81F8-AF11-4FD7-AAFB-3597DD66EFE4}" type="presParOf" srcId="{33639066-41F9-4479-A5E7-ED08A3BBF7EA}" destId="{EC0BF1C8-692C-496E-A949-1C5B5A0BE9C4}" srcOrd="3" destOrd="0" presId="urn:microsoft.com/office/officeart/2011/layout/CircleProcess"/>
    <dgm:cxn modelId="{9721622D-A8F7-429C-9974-BB5A4B56E4C2}" type="presParOf" srcId="{EC0BF1C8-692C-496E-A949-1C5B5A0BE9C4}" destId="{2510975E-4218-4328-BCBB-62B45675427A}" srcOrd="0" destOrd="0" presId="urn:microsoft.com/office/officeart/2011/layout/CircleProcess"/>
    <dgm:cxn modelId="{17E71091-5275-4FD3-9B38-2883D68395AF}" type="presParOf" srcId="{33639066-41F9-4479-A5E7-ED08A3BBF7EA}" destId="{582E8016-1B33-494E-A1AD-0A369DCF3868}" srcOrd="4" destOrd="0" presId="urn:microsoft.com/office/officeart/2011/layout/CircleProcess"/>
    <dgm:cxn modelId="{A57D02F6-5322-4AD7-8917-8A9B921FD4CA}" type="presParOf" srcId="{582E8016-1B33-494E-A1AD-0A369DCF3868}" destId="{145DC4D9-670D-47BF-A425-5B2FEE06D2A7}" srcOrd="0" destOrd="0" presId="urn:microsoft.com/office/officeart/2011/layout/CircleProcess"/>
    <dgm:cxn modelId="{AB600D2F-9CFC-4526-B0E2-3F35CB138F1E}" type="presParOf" srcId="{33639066-41F9-4479-A5E7-ED08A3BBF7EA}" destId="{A245DE03-5751-4666-A3BF-70D4EEB99362}" srcOrd="5" destOrd="0" presId="urn:microsoft.com/office/officeart/2011/layout/CircleProcess"/>
    <dgm:cxn modelId="{17013B3D-EEA2-472D-A57E-249D8F36EADF}" type="presParOf" srcId="{33639066-41F9-4479-A5E7-ED08A3BBF7EA}" destId="{88F3CD85-991C-473A-B7AA-E2FC58AAE4C4}" srcOrd="6" destOrd="0" presId="urn:microsoft.com/office/officeart/2011/layout/CircleProcess"/>
    <dgm:cxn modelId="{F4E8B2E3-3A9E-42D0-B077-49A0470DCDC8}" type="presParOf" srcId="{88F3CD85-991C-473A-B7AA-E2FC58AAE4C4}" destId="{3019F550-E633-48A7-881D-DDE29A5A91E4}" srcOrd="0" destOrd="0" presId="urn:microsoft.com/office/officeart/2011/layout/CircleProcess"/>
    <dgm:cxn modelId="{C58DEC81-A4D8-499E-83AB-9E5F7A4BE788}" type="presParOf" srcId="{33639066-41F9-4479-A5E7-ED08A3BBF7EA}" destId="{8446421B-BAB0-476D-8243-204E48C8199C}" srcOrd="7" destOrd="0" presId="urn:microsoft.com/office/officeart/2011/layout/CircleProcess"/>
    <dgm:cxn modelId="{DAA69FE9-A2F2-4198-8545-8B9894C7A475}" type="presParOf" srcId="{8446421B-BAB0-476D-8243-204E48C8199C}" destId="{0BF9FCB4-2874-46F6-8A95-F98D56847942}" srcOrd="0" destOrd="0" presId="urn:microsoft.com/office/officeart/2011/layout/CircleProcess"/>
    <dgm:cxn modelId="{D7BB9861-4199-401D-AAB4-46D275A12DE2}" type="presParOf" srcId="{33639066-41F9-4479-A5E7-ED08A3BBF7EA}" destId="{F89D4A01-AEE0-49F1-BBBC-F942D630C3FC}" srcOrd="8" destOrd="0" presId="urn:microsoft.com/office/officeart/2011/layout/CircleProcess"/>
    <dgm:cxn modelId="{C2AC65D6-E39A-4424-B5F2-6E30376BCE1D}" type="presParOf" srcId="{33639066-41F9-4479-A5E7-ED08A3BBF7EA}" destId="{B0003077-1C97-4243-8339-21B42CE11AC6}" srcOrd="9" destOrd="0" presId="urn:microsoft.com/office/officeart/2011/layout/CircleProcess"/>
    <dgm:cxn modelId="{D609C78F-38D0-4009-9ADE-9C66658A9E41}" type="presParOf" srcId="{B0003077-1C97-4243-8339-21B42CE11AC6}" destId="{8696530B-568F-4EF5-99D4-A13400C14606}" srcOrd="0" destOrd="0" presId="urn:microsoft.com/office/officeart/2011/layout/CircleProcess"/>
    <dgm:cxn modelId="{072B0FB2-981A-4388-B6EE-149407A6E0E5}" type="presParOf" srcId="{33639066-41F9-4479-A5E7-ED08A3BBF7EA}" destId="{A45AA92A-AD82-461D-9E66-52C9FF492423}" srcOrd="10" destOrd="0" presId="urn:microsoft.com/office/officeart/2011/layout/CircleProcess"/>
    <dgm:cxn modelId="{3D57456C-4F03-4072-9EA4-771B5C952BD9}" type="presParOf" srcId="{A45AA92A-AD82-461D-9E66-52C9FF492423}" destId="{9F3C7DE4-137A-415A-A780-8141A86A071C}" srcOrd="0" destOrd="0" presId="urn:microsoft.com/office/officeart/2011/layout/CircleProcess"/>
    <dgm:cxn modelId="{5A5540F5-4E3A-4AD6-9473-B3AB00EC3460}" type="presParOf" srcId="{33639066-41F9-4479-A5E7-ED08A3BBF7EA}" destId="{E0CB0B24-1D46-4218-8AEF-BEAAC2D96706}" srcOrd="11" destOrd="0" presId="urn:microsoft.com/office/officeart/2011/layout/CircleProcess"/>
    <dgm:cxn modelId="{AB695FC9-7B7B-41F9-AC03-1AC63990A9AA}" type="presParOf" srcId="{33639066-41F9-4479-A5E7-ED08A3BBF7EA}" destId="{566CF613-596F-46B8-BB5B-471F618772DB}" srcOrd="12" destOrd="0" presId="urn:microsoft.com/office/officeart/2011/layout/CircleProcess"/>
    <dgm:cxn modelId="{400548B4-1BB8-47BE-9614-611529AB40FB}" type="presParOf" srcId="{566CF613-596F-46B8-BB5B-471F618772DB}" destId="{99E6D0B8-39B6-4370-AF39-35890C664170}" srcOrd="0" destOrd="0" presId="urn:microsoft.com/office/officeart/2011/layout/CircleProcess"/>
    <dgm:cxn modelId="{4592A18D-0524-4751-A1C6-FDE0CDC0B089}" type="presParOf" srcId="{33639066-41F9-4479-A5E7-ED08A3BBF7EA}" destId="{1FCC54D0-CF18-4C1A-925F-3B4E711E51A3}" srcOrd="13" destOrd="0" presId="urn:microsoft.com/office/officeart/2011/layout/CircleProcess"/>
    <dgm:cxn modelId="{08949D57-A42D-45D8-AB15-4FCAE909DBC0}" type="presParOf" srcId="{1FCC54D0-CF18-4C1A-925F-3B4E711E51A3}" destId="{89C56898-C4B9-48AF-8F1C-504A63D8AD81}" srcOrd="0" destOrd="0" presId="urn:microsoft.com/office/officeart/2011/layout/CircleProcess"/>
    <dgm:cxn modelId="{B9825743-2406-4412-95E7-0256540A33BB}" type="presParOf" srcId="{33639066-41F9-4479-A5E7-ED08A3BBF7EA}" destId="{F2E11D8F-597B-475C-BC0F-FF336A40F60C}" srcOrd="14" destOrd="0" presId="urn:microsoft.com/office/officeart/2011/layout/CircleProcess"/>
  </dgm:cxnLst>
  <dgm:bg>
    <a:noFill/>
  </dgm:bg>
  <dgm:whole>
    <a:ln>
      <a:solidFill>
        <a:srgbClr val="93F195"/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5D6F1-5BA8-4B87-9173-8226987655B3}">
      <dsp:nvSpPr>
        <dsp:cNvPr id="0" name=""/>
        <dsp:cNvSpPr/>
      </dsp:nvSpPr>
      <dsp:spPr>
        <a:xfrm>
          <a:off x="0" y="351802"/>
          <a:ext cx="9473418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5242" tIns="437388" rIns="73524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Overweight</a:t>
          </a:r>
          <a:r>
            <a:rPr lang="en-US" sz="2100" kern="1200" dirty="0"/>
            <a:t> </a:t>
          </a:r>
        </a:p>
      </dsp:txBody>
      <dsp:txXfrm>
        <a:off x="0" y="351802"/>
        <a:ext cx="9473418" cy="893025"/>
      </dsp:txXfrm>
    </dsp:sp>
    <dsp:sp modelId="{85AE6727-0C18-4300-AF26-19837EBDD3D7}">
      <dsp:nvSpPr>
        <dsp:cNvPr id="0" name=""/>
        <dsp:cNvSpPr/>
      </dsp:nvSpPr>
      <dsp:spPr>
        <a:xfrm>
          <a:off x="473670" y="41842"/>
          <a:ext cx="6631392" cy="619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0651" tIns="0" rIns="25065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Infertility</a:t>
          </a:r>
          <a:r>
            <a:rPr lang="en-US" sz="2100" kern="1200" dirty="0"/>
            <a:t> </a:t>
          </a:r>
        </a:p>
      </dsp:txBody>
      <dsp:txXfrm>
        <a:off x="503932" y="72104"/>
        <a:ext cx="6570868" cy="559396"/>
      </dsp:txXfrm>
    </dsp:sp>
    <dsp:sp modelId="{6DC41B59-EE92-4B30-95ED-CB7436F55D8A}">
      <dsp:nvSpPr>
        <dsp:cNvPr id="0" name=""/>
        <dsp:cNvSpPr/>
      </dsp:nvSpPr>
      <dsp:spPr>
        <a:xfrm>
          <a:off x="0" y="1668187"/>
          <a:ext cx="9473418" cy="876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5242" tIns="437388" rIns="73524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Hair loss </a:t>
          </a:r>
        </a:p>
      </dsp:txBody>
      <dsp:txXfrm>
        <a:off x="0" y="1668187"/>
        <a:ext cx="9473418" cy="876487"/>
      </dsp:txXfrm>
    </dsp:sp>
    <dsp:sp modelId="{E423C04A-295E-4186-8670-5BEDF9BA3AFF}">
      <dsp:nvSpPr>
        <dsp:cNvPr id="0" name=""/>
        <dsp:cNvSpPr/>
      </dsp:nvSpPr>
      <dsp:spPr>
        <a:xfrm>
          <a:off x="473670" y="1358227"/>
          <a:ext cx="6631392" cy="619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0651" tIns="0" rIns="25065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High testosterone levels </a:t>
          </a:r>
        </a:p>
      </dsp:txBody>
      <dsp:txXfrm>
        <a:off x="503932" y="1388489"/>
        <a:ext cx="6570868" cy="559396"/>
      </dsp:txXfrm>
    </dsp:sp>
    <dsp:sp modelId="{5A2C860F-4F07-48CB-947C-74CE70463D3A}">
      <dsp:nvSpPr>
        <dsp:cNvPr id="0" name=""/>
        <dsp:cNvSpPr/>
      </dsp:nvSpPr>
      <dsp:spPr>
        <a:xfrm>
          <a:off x="0" y="2968034"/>
          <a:ext cx="947341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D7697E-715F-4A23-8AAF-D4B4FBE5C313}">
      <dsp:nvSpPr>
        <dsp:cNvPr id="0" name=""/>
        <dsp:cNvSpPr/>
      </dsp:nvSpPr>
      <dsp:spPr>
        <a:xfrm>
          <a:off x="501806" y="2658074"/>
          <a:ext cx="6631392" cy="619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0651" tIns="0" rIns="25065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Anxiety &amp; depression </a:t>
          </a:r>
        </a:p>
      </dsp:txBody>
      <dsp:txXfrm>
        <a:off x="532068" y="2688336"/>
        <a:ext cx="6570868" cy="559396"/>
      </dsp:txXfrm>
    </dsp:sp>
    <dsp:sp modelId="{1E5BBA7E-531E-43FC-B237-8EC6FD8D6BF3}">
      <dsp:nvSpPr>
        <dsp:cNvPr id="0" name=""/>
        <dsp:cNvSpPr/>
      </dsp:nvSpPr>
      <dsp:spPr>
        <a:xfrm>
          <a:off x="0" y="3920594"/>
          <a:ext cx="947341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EA087B-03F7-4A70-BC36-74A3F1E436A4}">
      <dsp:nvSpPr>
        <dsp:cNvPr id="0" name=""/>
        <dsp:cNvSpPr/>
      </dsp:nvSpPr>
      <dsp:spPr>
        <a:xfrm>
          <a:off x="473670" y="3610634"/>
          <a:ext cx="6631392" cy="619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0651" tIns="0" rIns="25065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Insulin resistance </a:t>
          </a:r>
        </a:p>
      </dsp:txBody>
      <dsp:txXfrm>
        <a:off x="503932" y="3640896"/>
        <a:ext cx="6570868" cy="559396"/>
      </dsp:txXfrm>
    </dsp:sp>
    <dsp:sp modelId="{E941A1A3-0179-4D47-85EB-3DECA7FD5E53}">
      <dsp:nvSpPr>
        <dsp:cNvPr id="0" name=""/>
        <dsp:cNvSpPr/>
      </dsp:nvSpPr>
      <dsp:spPr>
        <a:xfrm>
          <a:off x="0" y="4873154"/>
          <a:ext cx="947341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63BE87-D406-4EAF-8BFF-8126B174329F}">
      <dsp:nvSpPr>
        <dsp:cNvPr id="0" name=""/>
        <dsp:cNvSpPr/>
      </dsp:nvSpPr>
      <dsp:spPr>
        <a:xfrm>
          <a:off x="473670" y="4563194"/>
          <a:ext cx="6631392" cy="619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0651" tIns="0" rIns="25065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Obstructive sleep apnea </a:t>
          </a:r>
        </a:p>
      </dsp:txBody>
      <dsp:txXfrm>
        <a:off x="503932" y="4593456"/>
        <a:ext cx="6570868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751FE-4FCD-4F59-9097-76ACAABA9007}">
      <dsp:nvSpPr>
        <dsp:cNvPr id="0" name=""/>
        <dsp:cNvSpPr/>
      </dsp:nvSpPr>
      <dsp:spPr>
        <a:xfrm>
          <a:off x="5362068" y="1163084"/>
          <a:ext cx="3586585" cy="1401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575"/>
              </a:lnTo>
              <a:lnTo>
                <a:pt x="3586585" y="1156575"/>
              </a:lnTo>
              <a:lnTo>
                <a:pt x="3586585" y="140113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C3153-B6FD-43DD-AD6F-06E50B2753D5}">
      <dsp:nvSpPr>
        <dsp:cNvPr id="0" name=""/>
        <dsp:cNvSpPr/>
      </dsp:nvSpPr>
      <dsp:spPr>
        <a:xfrm>
          <a:off x="5105099" y="1163084"/>
          <a:ext cx="256969" cy="1401134"/>
        </a:xfrm>
        <a:custGeom>
          <a:avLst/>
          <a:gdLst/>
          <a:ahLst/>
          <a:cxnLst/>
          <a:rect l="0" t="0" r="0" b="0"/>
          <a:pathLst>
            <a:path>
              <a:moveTo>
                <a:pt x="256969" y="0"/>
              </a:moveTo>
              <a:lnTo>
                <a:pt x="256969" y="1156575"/>
              </a:lnTo>
              <a:lnTo>
                <a:pt x="0" y="1156575"/>
              </a:lnTo>
              <a:lnTo>
                <a:pt x="0" y="140113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A2501-ABEB-4D43-88D7-F8DA6FA9F8B0}">
      <dsp:nvSpPr>
        <dsp:cNvPr id="0" name=""/>
        <dsp:cNvSpPr/>
      </dsp:nvSpPr>
      <dsp:spPr>
        <a:xfrm>
          <a:off x="1480894" y="1163084"/>
          <a:ext cx="3881174" cy="1401134"/>
        </a:xfrm>
        <a:custGeom>
          <a:avLst/>
          <a:gdLst/>
          <a:ahLst/>
          <a:cxnLst/>
          <a:rect l="0" t="0" r="0" b="0"/>
          <a:pathLst>
            <a:path>
              <a:moveTo>
                <a:pt x="3881174" y="0"/>
              </a:moveTo>
              <a:lnTo>
                <a:pt x="3881174" y="1156575"/>
              </a:lnTo>
              <a:lnTo>
                <a:pt x="0" y="1156575"/>
              </a:lnTo>
              <a:lnTo>
                <a:pt x="0" y="140113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5A89D-E7F3-4C88-987D-68CD9E2F07B6}">
      <dsp:nvSpPr>
        <dsp:cNvPr id="0" name=""/>
        <dsp:cNvSpPr/>
      </dsp:nvSpPr>
      <dsp:spPr>
        <a:xfrm>
          <a:off x="3440062" y="593947"/>
          <a:ext cx="3844011" cy="569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D26EBA-7187-4499-A20A-1BAF5E110919}">
      <dsp:nvSpPr>
        <dsp:cNvPr id="0" name=""/>
        <dsp:cNvSpPr/>
      </dsp:nvSpPr>
      <dsp:spPr>
        <a:xfrm>
          <a:off x="3733387" y="872605"/>
          <a:ext cx="3844011" cy="56913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Rotterdam criteria (2 out of 3 )</a:t>
          </a:r>
        </a:p>
      </dsp:txBody>
      <dsp:txXfrm>
        <a:off x="3750056" y="889274"/>
        <a:ext cx="3810673" cy="535798"/>
      </dsp:txXfrm>
    </dsp:sp>
    <dsp:sp modelId="{8BB078C5-8BD4-4399-BB99-CEDEE6F88D33}">
      <dsp:nvSpPr>
        <dsp:cNvPr id="0" name=""/>
        <dsp:cNvSpPr/>
      </dsp:nvSpPr>
      <dsp:spPr>
        <a:xfrm>
          <a:off x="1708" y="2564218"/>
          <a:ext cx="2958371" cy="860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B8D5E1-21DD-4E80-857F-67AFB993E64B}">
      <dsp:nvSpPr>
        <dsp:cNvPr id="0" name=""/>
        <dsp:cNvSpPr/>
      </dsp:nvSpPr>
      <dsp:spPr>
        <a:xfrm>
          <a:off x="295032" y="2842876"/>
          <a:ext cx="2958371" cy="860285"/>
        </a:xfrm>
        <a:prstGeom prst="roundRect">
          <a:avLst>
            <a:gd name="adj" fmla="val 10000"/>
          </a:avLst>
        </a:prstGeom>
        <a:solidFill>
          <a:srgbClr val="93F195">
            <a:alpha val="89804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Hyper-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androgenism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(Clinical or Biological )</a:t>
          </a:r>
        </a:p>
      </dsp:txBody>
      <dsp:txXfrm>
        <a:off x="320229" y="2868073"/>
        <a:ext cx="2907977" cy="809891"/>
      </dsp:txXfrm>
    </dsp:sp>
    <dsp:sp modelId="{5A1C8E34-9F67-4C4C-867A-BA6598C1D83B}">
      <dsp:nvSpPr>
        <dsp:cNvPr id="0" name=""/>
        <dsp:cNvSpPr/>
      </dsp:nvSpPr>
      <dsp:spPr>
        <a:xfrm>
          <a:off x="3546728" y="2564218"/>
          <a:ext cx="3116740" cy="1695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45DCA4-19A1-4913-A0AE-3CD62D1D9875}">
      <dsp:nvSpPr>
        <dsp:cNvPr id="0" name=""/>
        <dsp:cNvSpPr/>
      </dsp:nvSpPr>
      <dsp:spPr>
        <a:xfrm>
          <a:off x="3840053" y="2842876"/>
          <a:ext cx="3116740" cy="1695324"/>
        </a:xfrm>
        <a:prstGeom prst="roundRect">
          <a:avLst>
            <a:gd name="adj" fmla="val 10000"/>
          </a:avLst>
        </a:prstGeom>
        <a:solidFill>
          <a:srgbClr val="93F195">
            <a:alpha val="9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Menstrual irregularities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(&lt; 9 Cycles / year or &gt; 35 days between cycles </a:t>
          </a:r>
        </a:p>
      </dsp:txBody>
      <dsp:txXfrm>
        <a:off x="3889707" y="2892530"/>
        <a:ext cx="3017432" cy="1596016"/>
      </dsp:txXfrm>
    </dsp:sp>
    <dsp:sp modelId="{E8D8322C-7109-4809-B634-D3CC4CBF0D3B}">
      <dsp:nvSpPr>
        <dsp:cNvPr id="0" name=""/>
        <dsp:cNvSpPr/>
      </dsp:nvSpPr>
      <dsp:spPr>
        <a:xfrm>
          <a:off x="7250117" y="2564218"/>
          <a:ext cx="3397073" cy="16763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4105FD-9AEA-4F0E-B0CF-9B6BC481C1F0}">
      <dsp:nvSpPr>
        <dsp:cNvPr id="0" name=""/>
        <dsp:cNvSpPr/>
      </dsp:nvSpPr>
      <dsp:spPr>
        <a:xfrm>
          <a:off x="7543442" y="2842876"/>
          <a:ext cx="3397073" cy="1676348"/>
        </a:xfrm>
        <a:prstGeom prst="roundRect">
          <a:avLst>
            <a:gd name="adj" fmla="val 10000"/>
          </a:avLst>
        </a:prstGeom>
        <a:solidFill>
          <a:srgbClr val="93F195">
            <a:alpha val="9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Polycystic ovaries on ultrasonography (&gt;12 antral follicles in one ovary and/or ovarian volume &gt; 10cm3)</a:t>
          </a:r>
        </a:p>
      </dsp:txBody>
      <dsp:txXfrm>
        <a:off x="7592541" y="2891975"/>
        <a:ext cx="3298875" cy="1578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DF56E-AA1C-4E8B-97A2-0CD4F09762CB}">
      <dsp:nvSpPr>
        <dsp:cNvPr id="0" name=""/>
        <dsp:cNvSpPr/>
      </dsp:nvSpPr>
      <dsp:spPr>
        <a:xfrm>
          <a:off x="135466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5619C-1374-4549-BE20-F851B2986C59}">
      <dsp:nvSpPr>
        <dsp:cNvPr id="0" name=""/>
        <dsp:cNvSpPr/>
      </dsp:nvSpPr>
      <dsp:spPr>
        <a:xfrm>
          <a:off x="1706879" y="352213"/>
          <a:ext cx="2167466" cy="21674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Hypothalamic- pituitary compartment 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abnormality</a:t>
          </a:r>
          <a:r>
            <a:rPr lang="en-US" sz="2300" kern="1200" dirty="0"/>
            <a:t> </a:t>
          </a:r>
        </a:p>
      </dsp:txBody>
      <dsp:txXfrm>
        <a:off x="1812686" y="458020"/>
        <a:ext cx="1955852" cy="1955852"/>
      </dsp:txXfrm>
    </dsp:sp>
    <dsp:sp modelId="{42F4FE9E-BC3B-43F6-953B-F4AE6C0B14CF}">
      <dsp:nvSpPr>
        <dsp:cNvPr id="0" name=""/>
        <dsp:cNvSpPr/>
      </dsp:nvSpPr>
      <dsp:spPr>
        <a:xfrm>
          <a:off x="4253653" y="352213"/>
          <a:ext cx="2167466" cy="21674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Androgen 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excess</a:t>
          </a:r>
          <a:r>
            <a:rPr lang="en-US" sz="2300" kern="1200" dirty="0"/>
            <a:t> &amp; Hirsutism </a:t>
          </a:r>
        </a:p>
      </dsp:txBody>
      <dsp:txXfrm>
        <a:off x="4359460" y="458020"/>
        <a:ext cx="1955852" cy="1955852"/>
      </dsp:txXfrm>
    </dsp:sp>
    <dsp:sp modelId="{D3FD63EB-4751-415C-A0D9-B102A8EC7311}">
      <dsp:nvSpPr>
        <dsp:cNvPr id="0" name=""/>
        <dsp:cNvSpPr/>
      </dsp:nvSpPr>
      <dsp:spPr>
        <a:xfrm>
          <a:off x="1706879" y="2898986"/>
          <a:ext cx="2167466" cy="21674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Obesity</a:t>
          </a:r>
          <a:r>
            <a:rPr lang="en-US" sz="2300" kern="1200" dirty="0"/>
            <a:t> &amp; insulin resistance </a:t>
          </a:r>
        </a:p>
      </dsp:txBody>
      <dsp:txXfrm>
        <a:off x="1812686" y="3004793"/>
        <a:ext cx="1955852" cy="1955852"/>
      </dsp:txXfrm>
    </dsp:sp>
    <dsp:sp modelId="{6A115C09-E786-4D9D-B501-DC77323B2390}">
      <dsp:nvSpPr>
        <dsp:cNvPr id="0" name=""/>
        <dsp:cNvSpPr/>
      </dsp:nvSpPr>
      <dsp:spPr>
        <a:xfrm>
          <a:off x="4253653" y="2898986"/>
          <a:ext cx="2167466" cy="21674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Anovulation </a:t>
          </a:r>
        </a:p>
      </dsp:txBody>
      <dsp:txXfrm>
        <a:off x="4359460" y="3004793"/>
        <a:ext cx="1955852" cy="1955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446A9-4AB0-4829-AA82-0EF39B859CA7}">
      <dsp:nvSpPr>
        <dsp:cNvPr id="0" name=""/>
        <dsp:cNvSpPr/>
      </dsp:nvSpPr>
      <dsp:spPr>
        <a:xfrm>
          <a:off x="3991638" y="35293"/>
          <a:ext cx="1175504" cy="117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Hormonal imbalance </a:t>
          </a:r>
        </a:p>
      </dsp:txBody>
      <dsp:txXfrm>
        <a:off x="3991638" y="35293"/>
        <a:ext cx="1175504" cy="1175504"/>
      </dsp:txXfrm>
    </dsp:sp>
    <dsp:sp modelId="{ABBFC454-002F-49ED-BCBD-AB3728BECCB0}">
      <dsp:nvSpPr>
        <dsp:cNvPr id="0" name=""/>
        <dsp:cNvSpPr/>
      </dsp:nvSpPr>
      <dsp:spPr>
        <a:xfrm>
          <a:off x="1224568" y="1062"/>
          <a:ext cx="4409644" cy="4409644"/>
        </a:xfrm>
        <a:prstGeom prst="circularArrow">
          <a:avLst>
            <a:gd name="adj1" fmla="val 5198"/>
            <a:gd name="adj2" fmla="val 335772"/>
            <a:gd name="adj3" fmla="val 21293815"/>
            <a:gd name="adj4" fmla="val 19765736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DC3FA-4650-4970-B695-3E9411CF53DF}">
      <dsp:nvSpPr>
        <dsp:cNvPr id="0" name=""/>
        <dsp:cNvSpPr/>
      </dsp:nvSpPr>
      <dsp:spPr>
        <a:xfrm>
          <a:off x="4702378" y="2222723"/>
          <a:ext cx="1175504" cy="117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Androgen excess </a:t>
          </a:r>
        </a:p>
      </dsp:txBody>
      <dsp:txXfrm>
        <a:off x="4702378" y="2222723"/>
        <a:ext cx="1175504" cy="1175504"/>
      </dsp:txXfrm>
    </dsp:sp>
    <dsp:sp modelId="{B1E01359-B09B-4474-8E7C-861FF48B6B7E}">
      <dsp:nvSpPr>
        <dsp:cNvPr id="0" name=""/>
        <dsp:cNvSpPr/>
      </dsp:nvSpPr>
      <dsp:spPr>
        <a:xfrm>
          <a:off x="1224568" y="1062"/>
          <a:ext cx="4409644" cy="4409644"/>
        </a:xfrm>
        <a:prstGeom prst="circularArrow">
          <a:avLst>
            <a:gd name="adj1" fmla="val 5198"/>
            <a:gd name="adj2" fmla="val 335772"/>
            <a:gd name="adj3" fmla="val 4015292"/>
            <a:gd name="adj4" fmla="val 2252887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7169E-6DBC-490E-83C8-3EE80D357035}">
      <dsp:nvSpPr>
        <dsp:cNvPr id="0" name=""/>
        <dsp:cNvSpPr/>
      </dsp:nvSpPr>
      <dsp:spPr>
        <a:xfrm>
          <a:off x="2841638" y="3574629"/>
          <a:ext cx="1175504" cy="117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Insulin resistance </a:t>
          </a:r>
        </a:p>
      </dsp:txBody>
      <dsp:txXfrm>
        <a:off x="2841638" y="3574629"/>
        <a:ext cx="1175504" cy="1175504"/>
      </dsp:txXfrm>
    </dsp:sp>
    <dsp:sp modelId="{CDBEB879-6873-4F3D-9157-A6D13E9411F1}">
      <dsp:nvSpPr>
        <dsp:cNvPr id="0" name=""/>
        <dsp:cNvSpPr/>
      </dsp:nvSpPr>
      <dsp:spPr>
        <a:xfrm>
          <a:off x="1224568" y="1062"/>
          <a:ext cx="4409644" cy="4409644"/>
        </a:xfrm>
        <a:prstGeom prst="circularArrow">
          <a:avLst>
            <a:gd name="adj1" fmla="val 5198"/>
            <a:gd name="adj2" fmla="val 335772"/>
            <a:gd name="adj3" fmla="val 8211341"/>
            <a:gd name="adj4" fmla="val 6448935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EC0B4-4B8B-4E4D-AD63-203A879E50ED}">
      <dsp:nvSpPr>
        <dsp:cNvPr id="0" name=""/>
        <dsp:cNvSpPr/>
      </dsp:nvSpPr>
      <dsp:spPr>
        <a:xfrm>
          <a:off x="980899" y="2222723"/>
          <a:ext cx="1175504" cy="117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High blood Glucose </a:t>
          </a:r>
        </a:p>
      </dsp:txBody>
      <dsp:txXfrm>
        <a:off x="980899" y="2222723"/>
        <a:ext cx="1175504" cy="1175504"/>
      </dsp:txXfrm>
    </dsp:sp>
    <dsp:sp modelId="{D3E8F89A-2CE3-4E21-A01B-9D3ED7478E7C}">
      <dsp:nvSpPr>
        <dsp:cNvPr id="0" name=""/>
        <dsp:cNvSpPr/>
      </dsp:nvSpPr>
      <dsp:spPr>
        <a:xfrm>
          <a:off x="1224568" y="1062"/>
          <a:ext cx="4409644" cy="4409644"/>
        </a:xfrm>
        <a:prstGeom prst="circularArrow">
          <a:avLst>
            <a:gd name="adj1" fmla="val 5198"/>
            <a:gd name="adj2" fmla="val 335772"/>
            <a:gd name="adj3" fmla="val 12298491"/>
            <a:gd name="adj4" fmla="val 10770412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075D9-2E94-4010-91A0-26E600C84D55}">
      <dsp:nvSpPr>
        <dsp:cNvPr id="0" name=""/>
        <dsp:cNvSpPr/>
      </dsp:nvSpPr>
      <dsp:spPr>
        <a:xfrm>
          <a:off x="1691638" y="35293"/>
          <a:ext cx="1175504" cy="117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Increased production of testosterone </a:t>
          </a:r>
        </a:p>
      </dsp:txBody>
      <dsp:txXfrm>
        <a:off x="1691638" y="35293"/>
        <a:ext cx="1175504" cy="1175504"/>
      </dsp:txXfrm>
    </dsp:sp>
    <dsp:sp modelId="{C9177C91-5C91-489C-BD05-C827F5D4BEDC}">
      <dsp:nvSpPr>
        <dsp:cNvPr id="0" name=""/>
        <dsp:cNvSpPr/>
      </dsp:nvSpPr>
      <dsp:spPr>
        <a:xfrm>
          <a:off x="1224568" y="1062"/>
          <a:ext cx="4409644" cy="4409644"/>
        </a:xfrm>
        <a:prstGeom prst="circularArrow">
          <a:avLst>
            <a:gd name="adj1" fmla="val 5198"/>
            <a:gd name="adj2" fmla="val 335772"/>
            <a:gd name="adj3" fmla="val 16866279"/>
            <a:gd name="adj4" fmla="val 15197949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3EA69-CC31-48CA-B2A9-E58FFFDAF9F1}">
      <dsp:nvSpPr>
        <dsp:cNvPr id="0" name=""/>
        <dsp:cNvSpPr/>
      </dsp:nvSpPr>
      <dsp:spPr>
        <a:xfrm>
          <a:off x="0" y="258763"/>
          <a:ext cx="5787683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189" tIns="354076" rIns="44918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Acne </a:t>
          </a:r>
        </a:p>
      </dsp:txBody>
      <dsp:txXfrm>
        <a:off x="0" y="258763"/>
        <a:ext cx="5787683" cy="722925"/>
      </dsp:txXfrm>
    </dsp:sp>
    <dsp:sp modelId="{1EA2C75A-8CFD-40AE-80CA-C6DFE134F034}">
      <dsp:nvSpPr>
        <dsp:cNvPr id="0" name=""/>
        <dsp:cNvSpPr/>
      </dsp:nvSpPr>
      <dsp:spPr>
        <a:xfrm>
          <a:off x="289384" y="7843"/>
          <a:ext cx="4051378" cy="50184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3132" tIns="0" rIns="15313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Arial" panose="020B0604020202020204" pitchFamily="34" charset="0"/>
              <a:cs typeface="Arial" panose="020B0604020202020204" pitchFamily="34" charset="0"/>
            </a:rPr>
            <a:t>Emotional disturbances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882" y="32341"/>
        <a:ext cx="4002382" cy="452844"/>
      </dsp:txXfrm>
    </dsp:sp>
    <dsp:sp modelId="{7FA6BA68-DCC9-40D1-8CDF-866A04FF5864}">
      <dsp:nvSpPr>
        <dsp:cNvPr id="0" name=""/>
        <dsp:cNvSpPr/>
      </dsp:nvSpPr>
      <dsp:spPr>
        <a:xfrm>
          <a:off x="0" y="1324408"/>
          <a:ext cx="5787683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07093"/>
              <a:satOff val="-4303"/>
              <a:lumOff val="9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189" tIns="354076" rIns="44918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1" kern="1200" dirty="0">
              <a:latin typeface="Arial" panose="020B0604020202020204" pitchFamily="34" charset="0"/>
              <a:cs typeface="Arial" panose="020B0604020202020204" pitchFamily="34" charset="0"/>
            </a:rPr>
            <a:t>Infertility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24408"/>
        <a:ext cx="5787683" cy="722925"/>
      </dsp:txXfrm>
    </dsp:sp>
    <dsp:sp modelId="{6FF09B40-F103-434C-8D29-181D290D25B3}">
      <dsp:nvSpPr>
        <dsp:cNvPr id="0" name=""/>
        <dsp:cNvSpPr/>
      </dsp:nvSpPr>
      <dsp:spPr>
        <a:xfrm>
          <a:off x="289384" y="1073488"/>
          <a:ext cx="4051378" cy="501840"/>
        </a:xfrm>
        <a:prstGeom prst="roundRect">
          <a:avLst/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3132" tIns="0" rIns="15313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Arial" panose="020B0604020202020204" pitchFamily="34" charset="0"/>
              <a:cs typeface="Arial" panose="020B0604020202020204" pitchFamily="34" charset="0"/>
            </a:rPr>
            <a:t>Hirsutism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882" y="1097986"/>
        <a:ext cx="4002382" cy="452844"/>
      </dsp:txXfrm>
    </dsp:sp>
    <dsp:sp modelId="{57AFC7F0-7537-4E7D-9CD4-A685DAAFEF72}">
      <dsp:nvSpPr>
        <dsp:cNvPr id="0" name=""/>
        <dsp:cNvSpPr/>
      </dsp:nvSpPr>
      <dsp:spPr>
        <a:xfrm>
          <a:off x="0" y="2394139"/>
          <a:ext cx="5787683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214187"/>
              <a:satOff val="-8606"/>
              <a:lumOff val="184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189" tIns="354076" rIns="44918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1" kern="1200" dirty="0">
              <a:latin typeface="Arial" panose="020B0604020202020204" pitchFamily="34" charset="0"/>
              <a:cs typeface="Arial" panose="020B0604020202020204" pitchFamily="34" charset="0"/>
            </a:rPr>
            <a:t>Menstrual Symptoms 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94139"/>
        <a:ext cx="5787683" cy="722925"/>
      </dsp:txXfrm>
    </dsp:sp>
    <dsp:sp modelId="{91EF70CD-2EAF-4CD2-B10E-B6F5CC496F8A}">
      <dsp:nvSpPr>
        <dsp:cNvPr id="0" name=""/>
        <dsp:cNvSpPr/>
      </dsp:nvSpPr>
      <dsp:spPr>
        <a:xfrm>
          <a:off x="289384" y="2139133"/>
          <a:ext cx="4051378" cy="501840"/>
        </a:xfrm>
        <a:prstGeom prst="roundRect">
          <a:avLst/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3132" tIns="0" rIns="1531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latin typeface="Arial" panose="020B0604020202020204" pitchFamily="34" charset="0"/>
              <a:cs typeface="Arial" panose="020B0604020202020204" pitchFamily="34" charset="0"/>
            </a:rPr>
            <a:t>Weight </a:t>
          </a:r>
          <a:r>
            <a:rPr lang="en-IN" sz="1800" b="1" kern="1200" dirty="0">
              <a:latin typeface="Arial" panose="020B0604020202020204" pitchFamily="34" charset="0"/>
              <a:cs typeface="Arial" panose="020B0604020202020204" pitchFamily="34" charset="0"/>
            </a:rPr>
            <a:t>difficulties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882" y="2163631"/>
        <a:ext cx="4002382" cy="452844"/>
      </dsp:txXfrm>
    </dsp:sp>
    <dsp:sp modelId="{CB90B303-FA3B-49EB-9060-D338F53497F6}">
      <dsp:nvSpPr>
        <dsp:cNvPr id="0" name=""/>
        <dsp:cNvSpPr/>
      </dsp:nvSpPr>
      <dsp:spPr>
        <a:xfrm>
          <a:off x="0" y="3455697"/>
          <a:ext cx="578768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E4BD8-E65A-4948-A8F5-8CC3A01AA084}">
      <dsp:nvSpPr>
        <dsp:cNvPr id="0" name=""/>
        <dsp:cNvSpPr/>
      </dsp:nvSpPr>
      <dsp:spPr>
        <a:xfrm>
          <a:off x="238035" y="3190711"/>
          <a:ext cx="4051378" cy="501840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3132" tIns="0" rIns="15313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>
              <a:latin typeface="Arial" panose="020B0604020202020204" pitchFamily="34" charset="0"/>
              <a:cs typeface="Arial" panose="020B0604020202020204" pitchFamily="34" charset="0"/>
            </a:rPr>
            <a:t>Menstrual predictability </a:t>
          </a:r>
        </a:p>
      </dsp:txBody>
      <dsp:txXfrm>
        <a:off x="262533" y="3215209"/>
        <a:ext cx="4002382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712D0-B518-4119-98B9-52B43F63B2AF}">
      <dsp:nvSpPr>
        <dsp:cNvPr id="0" name=""/>
        <dsp:cNvSpPr/>
      </dsp:nvSpPr>
      <dsp:spPr>
        <a:xfrm>
          <a:off x="3298031" y="2148196"/>
          <a:ext cx="1531937" cy="1531937"/>
        </a:xfrm>
        <a:prstGeom prst="ellipse">
          <a:avLst/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Physical Activity </a:t>
          </a:r>
        </a:p>
      </dsp:txBody>
      <dsp:txXfrm>
        <a:off x="3522378" y="2372543"/>
        <a:ext cx="1083243" cy="1083243"/>
      </dsp:txXfrm>
    </dsp:sp>
    <dsp:sp modelId="{583550A4-6107-4218-B542-E937E24C2A6D}">
      <dsp:nvSpPr>
        <dsp:cNvPr id="0" name=""/>
        <dsp:cNvSpPr/>
      </dsp:nvSpPr>
      <dsp:spPr>
        <a:xfrm rot="16200000">
          <a:off x="3901531" y="1590418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950272" y="1743331"/>
        <a:ext cx="227456" cy="312514"/>
      </dsp:txXfrm>
    </dsp:sp>
    <dsp:sp modelId="{F6DB8E16-3ED9-444F-8F1E-C8F74983A5BB}">
      <dsp:nvSpPr>
        <dsp:cNvPr id="0" name=""/>
        <dsp:cNvSpPr/>
      </dsp:nvSpPr>
      <dsp:spPr>
        <a:xfrm>
          <a:off x="3298031" y="3169"/>
          <a:ext cx="1531937" cy="1531937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Improves menstrual cycle </a:t>
          </a:r>
        </a:p>
      </dsp:txBody>
      <dsp:txXfrm>
        <a:off x="3522378" y="227516"/>
        <a:ext cx="1083243" cy="1083243"/>
      </dsp:txXfrm>
    </dsp:sp>
    <dsp:sp modelId="{6D56310B-C84F-45E6-AD11-A82D219A8F57}">
      <dsp:nvSpPr>
        <dsp:cNvPr id="0" name=""/>
        <dsp:cNvSpPr/>
      </dsp:nvSpPr>
      <dsp:spPr>
        <a:xfrm rot="20520000">
          <a:off x="491280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151948"/>
                <a:satOff val="-6069"/>
                <a:lumOff val="140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151948"/>
                <a:satOff val="-6069"/>
                <a:lumOff val="140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151948"/>
                <a:satOff val="-6069"/>
                <a:lumOff val="140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915192" y="2444386"/>
        <a:ext cx="227456" cy="312514"/>
      </dsp:txXfrm>
    </dsp:sp>
    <dsp:sp modelId="{4364C199-3DCD-4F34-BDB0-5F46323DB7D3}">
      <dsp:nvSpPr>
        <dsp:cNvPr id="0" name=""/>
        <dsp:cNvSpPr/>
      </dsp:nvSpPr>
      <dsp:spPr>
        <a:xfrm>
          <a:off x="5338073" y="1485346"/>
          <a:ext cx="1531937" cy="1531937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Restore Physiological reproductive function </a:t>
          </a:r>
        </a:p>
      </dsp:txBody>
      <dsp:txXfrm>
        <a:off x="5562420" y="1709693"/>
        <a:ext cx="1083243" cy="1083243"/>
      </dsp:txXfrm>
    </dsp:sp>
    <dsp:sp modelId="{9ECD47C1-8D46-4F4B-9852-C2D44F39E77B}">
      <dsp:nvSpPr>
        <dsp:cNvPr id="0" name=""/>
        <dsp:cNvSpPr/>
      </dsp:nvSpPr>
      <dsp:spPr>
        <a:xfrm rot="3240000">
          <a:off x="4526533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303896"/>
                <a:satOff val="-12138"/>
                <a:lumOff val="281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303896"/>
                <a:satOff val="-12138"/>
                <a:lumOff val="281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303896"/>
                <a:satOff val="-12138"/>
                <a:lumOff val="281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546625" y="3578717"/>
        <a:ext cx="227456" cy="312514"/>
      </dsp:txXfrm>
    </dsp:sp>
    <dsp:sp modelId="{BD1B3848-72EC-48E2-909E-B9AD6C2ED001}">
      <dsp:nvSpPr>
        <dsp:cNvPr id="0" name=""/>
        <dsp:cNvSpPr/>
      </dsp:nvSpPr>
      <dsp:spPr>
        <a:xfrm>
          <a:off x="4558846" y="3883560"/>
          <a:ext cx="1531937" cy="1531937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Weight loss </a:t>
          </a:r>
        </a:p>
      </dsp:txBody>
      <dsp:txXfrm>
        <a:off x="4783193" y="4107907"/>
        <a:ext cx="1083243" cy="1083243"/>
      </dsp:txXfrm>
    </dsp:sp>
    <dsp:sp modelId="{4745729C-818E-45DC-AD97-11541C8256AB}">
      <dsp:nvSpPr>
        <dsp:cNvPr id="0" name=""/>
        <dsp:cNvSpPr/>
      </dsp:nvSpPr>
      <dsp:spPr>
        <a:xfrm rot="7560000">
          <a:off x="3276528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303896"/>
                <a:satOff val="-12138"/>
                <a:lumOff val="281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303896"/>
                <a:satOff val="-12138"/>
                <a:lumOff val="281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303896"/>
                <a:satOff val="-12138"/>
                <a:lumOff val="281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353917" y="3578717"/>
        <a:ext cx="227456" cy="312514"/>
      </dsp:txXfrm>
    </dsp:sp>
    <dsp:sp modelId="{3070D48B-CFF5-4ECF-BA75-32588FDD9E13}">
      <dsp:nvSpPr>
        <dsp:cNvPr id="0" name=""/>
        <dsp:cNvSpPr/>
      </dsp:nvSpPr>
      <dsp:spPr>
        <a:xfrm>
          <a:off x="2037215" y="3883560"/>
          <a:ext cx="1531937" cy="1531937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Decrease in Insulin resistance </a:t>
          </a:r>
        </a:p>
      </dsp:txBody>
      <dsp:txXfrm>
        <a:off x="2261562" y="4107907"/>
        <a:ext cx="1083243" cy="1083243"/>
      </dsp:txXfrm>
    </dsp:sp>
    <dsp:sp modelId="{E4E4A4EF-3E85-4EB4-B5AB-A56E6C20F613}">
      <dsp:nvSpPr>
        <dsp:cNvPr id="0" name=""/>
        <dsp:cNvSpPr/>
      </dsp:nvSpPr>
      <dsp:spPr>
        <a:xfrm rot="11880000">
          <a:off x="289025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151948"/>
                <a:satOff val="-6069"/>
                <a:lumOff val="140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151948"/>
                <a:satOff val="-6069"/>
                <a:lumOff val="140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151948"/>
                <a:satOff val="-6069"/>
                <a:lumOff val="140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985351" y="2444386"/>
        <a:ext cx="227456" cy="312514"/>
      </dsp:txXfrm>
    </dsp:sp>
    <dsp:sp modelId="{CE77B35E-5692-4350-B9A2-76EA62314E1C}">
      <dsp:nvSpPr>
        <dsp:cNvPr id="0" name=""/>
        <dsp:cNvSpPr/>
      </dsp:nvSpPr>
      <dsp:spPr>
        <a:xfrm>
          <a:off x="1257988" y="1485346"/>
          <a:ext cx="1531937" cy="1531937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Decreases testosterone levels &amp; free Androgen index  </a:t>
          </a:r>
        </a:p>
      </dsp:txBody>
      <dsp:txXfrm>
        <a:off x="1482335" y="1709693"/>
        <a:ext cx="1083243" cy="10832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E9555-0A21-4AB8-B9E6-7E32FD74A6E7}">
      <dsp:nvSpPr>
        <dsp:cNvPr id="0" name=""/>
        <dsp:cNvSpPr/>
      </dsp:nvSpPr>
      <dsp:spPr>
        <a:xfrm>
          <a:off x="7752075" y="588264"/>
          <a:ext cx="1558330" cy="15585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B4A00B-6505-4D1A-B560-39D1D5504AB9}">
      <dsp:nvSpPr>
        <dsp:cNvPr id="0" name=""/>
        <dsp:cNvSpPr/>
      </dsp:nvSpPr>
      <dsp:spPr>
        <a:xfrm>
          <a:off x="7803494" y="640226"/>
          <a:ext cx="1454663" cy="14546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Arrange follow –Up </a:t>
          </a:r>
        </a:p>
      </dsp:txBody>
      <dsp:txXfrm>
        <a:off x="8011659" y="848074"/>
        <a:ext cx="1039163" cy="1038966"/>
      </dsp:txXfrm>
    </dsp:sp>
    <dsp:sp modelId="{2510975E-4218-4328-BCBB-62B45675427A}">
      <dsp:nvSpPr>
        <dsp:cNvPr id="0" name=""/>
        <dsp:cNvSpPr/>
      </dsp:nvSpPr>
      <dsp:spPr>
        <a:xfrm rot="2700000">
          <a:off x="6140756" y="588345"/>
          <a:ext cx="1558150" cy="155815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DC4D9-670D-47BF-A425-5B2FEE06D2A7}">
      <dsp:nvSpPr>
        <dsp:cNvPr id="0" name=""/>
        <dsp:cNvSpPr/>
      </dsp:nvSpPr>
      <dsp:spPr>
        <a:xfrm>
          <a:off x="6169058" y="689582"/>
          <a:ext cx="1454663" cy="14546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Assist</a:t>
          </a:r>
          <a:r>
            <a:rPr lang="en-US" sz="1900" kern="1200" dirty="0"/>
            <a:t> </a:t>
          </a:r>
        </a:p>
      </dsp:txBody>
      <dsp:txXfrm>
        <a:off x="6376394" y="897430"/>
        <a:ext cx="1039163" cy="1038966"/>
      </dsp:txXfrm>
    </dsp:sp>
    <dsp:sp modelId="{3019F550-E633-48A7-881D-DDE29A5A91E4}">
      <dsp:nvSpPr>
        <dsp:cNvPr id="0" name=""/>
        <dsp:cNvSpPr/>
      </dsp:nvSpPr>
      <dsp:spPr>
        <a:xfrm rot="2700000">
          <a:off x="4531006" y="588345"/>
          <a:ext cx="1558150" cy="155815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F9FCB4-2874-46F6-8A95-F98D56847942}">
      <dsp:nvSpPr>
        <dsp:cNvPr id="0" name=""/>
        <dsp:cNvSpPr/>
      </dsp:nvSpPr>
      <dsp:spPr>
        <a:xfrm>
          <a:off x="4583165" y="640226"/>
          <a:ext cx="1454663" cy="14546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Advise</a:t>
          </a:r>
          <a:r>
            <a:rPr lang="en-US" sz="1900" kern="1200" dirty="0"/>
            <a:t> </a:t>
          </a:r>
        </a:p>
      </dsp:txBody>
      <dsp:txXfrm>
        <a:off x="4790500" y="848074"/>
        <a:ext cx="1039163" cy="1038966"/>
      </dsp:txXfrm>
    </dsp:sp>
    <dsp:sp modelId="{8696530B-568F-4EF5-99D4-A13400C14606}">
      <dsp:nvSpPr>
        <dsp:cNvPr id="0" name=""/>
        <dsp:cNvSpPr/>
      </dsp:nvSpPr>
      <dsp:spPr>
        <a:xfrm rot="2700000">
          <a:off x="2920427" y="588345"/>
          <a:ext cx="1558150" cy="155815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C7DE4-137A-415A-A780-8141A86A071C}">
      <dsp:nvSpPr>
        <dsp:cNvPr id="0" name=""/>
        <dsp:cNvSpPr/>
      </dsp:nvSpPr>
      <dsp:spPr>
        <a:xfrm>
          <a:off x="2972585" y="640226"/>
          <a:ext cx="1454663" cy="14546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Assess</a:t>
          </a:r>
          <a:r>
            <a:rPr lang="en-US" sz="1900" kern="1200" dirty="0"/>
            <a:t> </a:t>
          </a:r>
        </a:p>
      </dsp:txBody>
      <dsp:txXfrm>
        <a:off x="3180750" y="848074"/>
        <a:ext cx="1039163" cy="1038966"/>
      </dsp:txXfrm>
    </dsp:sp>
    <dsp:sp modelId="{99E6D0B8-39B6-4370-AF39-35890C664170}">
      <dsp:nvSpPr>
        <dsp:cNvPr id="0" name=""/>
        <dsp:cNvSpPr/>
      </dsp:nvSpPr>
      <dsp:spPr>
        <a:xfrm rot="2700000">
          <a:off x="1309848" y="588345"/>
          <a:ext cx="1558150" cy="155815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C56898-C4B9-48AF-8F1C-504A63D8AD81}">
      <dsp:nvSpPr>
        <dsp:cNvPr id="0" name=""/>
        <dsp:cNvSpPr/>
      </dsp:nvSpPr>
      <dsp:spPr>
        <a:xfrm>
          <a:off x="1362006" y="640226"/>
          <a:ext cx="1454663" cy="14546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Address Agenda </a:t>
          </a:r>
        </a:p>
      </dsp:txBody>
      <dsp:txXfrm>
        <a:off x="1570171" y="848074"/>
        <a:ext cx="1039163" cy="1038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C595-7E97-4502-AFA8-9EA23CE7354E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8EA21-6AD3-4F66-ADA0-ABCD0C4EC6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592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8EA21-6AD3-4F66-ADA0-ABCD0C4EC61A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94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FAF7-99C5-44C9-9F56-70E2F9540663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867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271D-C419-47E2-8ACF-45CE203B5D55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656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911-B07E-4B6D-A000-0C967BD73CAC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1917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D35-71E5-4ACD-8BAA-B80A6A1B17FF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9918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9D53-AA66-4859-BD40-AFBD8D680AD7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2364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2123-F795-4885-B08A-DD22E76AF4EB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9922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03B2-691E-472E-BE08-1F72DDF042B0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0647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2CB1-7D5C-42B2-8595-6660AA048F21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721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1553-0067-4CBD-8A99-2F777BF59C13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9006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75C0-F4F0-4EC3-8CB6-A3C24F8AD2D4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1138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9817-D42B-4D42-A7DA-928FEDFE9E3C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6368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4D93-DDAC-4D49-9030-B0AC5A1CABCB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B7E9F-4145-4C67-AF25-B71B73378E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255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8968"/>
            <a:ext cx="9144000" cy="1781346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Preconception Interventions for Infertile Women with PCOS 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0634" y="4445389"/>
            <a:ext cx="6087794" cy="1758463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 Dr.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Sanskruti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Tahakik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     Dept. Of Community Physiotherapy  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Mgm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Institute Of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Physiotherapy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Chh. Sambhajinagar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6" y="2813538"/>
            <a:ext cx="3493479" cy="3542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69276"/>
            <a:ext cx="2056228" cy="113901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55DF-64B9-4EA1-A8EE-7A7400D3AAFC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454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EACD-65E6-4A14-B9A9-BE348F325A33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10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263" r="3817" b="3894"/>
          <a:stretch/>
        </p:blipFill>
        <p:spPr>
          <a:xfrm>
            <a:off x="281353" y="656450"/>
            <a:ext cx="7090118" cy="493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265" y="127074"/>
            <a:ext cx="1956579" cy="10587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63543" y="2307772"/>
            <a:ext cx="41075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Definition :-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Infertility is failure to conceive within one or more years of regular unprotected coitus. </a:t>
            </a:r>
          </a:p>
        </p:txBody>
      </p:sp>
    </p:spTree>
    <p:extLst>
      <p:ext uri="{BB962C8B-B14F-4D97-AF65-F5344CB8AC3E}">
        <p14:creationId xmlns="" xmlns:p14="http://schemas.microsoft.com/office/powerpoint/2010/main" val="197491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1553-0067-4CBD-8A99-2F777BF59C13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11</a:t>
            </a:fld>
            <a:endParaRPr lang="en-IN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7267996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604911" y="501649"/>
            <a:ext cx="1856935" cy="125202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74" y="127074"/>
            <a:ext cx="1829970" cy="990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831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1553-0067-4CBD-8A99-2F777BF59C13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12</a:t>
            </a:fld>
            <a:endParaRPr lang="en-IN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709029016"/>
              </p:ext>
            </p:extLst>
          </p:nvPr>
        </p:nvGraphicFramePr>
        <p:xfrm>
          <a:off x="484553" y="998806"/>
          <a:ext cx="6858782" cy="475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Arrow 4"/>
          <p:cNvSpPr/>
          <p:nvPr/>
        </p:nvSpPr>
        <p:spPr>
          <a:xfrm flipH="1">
            <a:off x="5932050" y="127506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7343335" y="1275064"/>
            <a:ext cx="2747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Ovulatory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dysfunction</a:t>
            </a:r>
            <a:r>
              <a:rPr lang="en-IN" b="1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74" y="127074"/>
            <a:ext cx="1829970" cy="990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3675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1553-0067-4CBD-8A99-2F777BF59C13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9488" y="273221"/>
            <a:ext cx="4712678" cy="16399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265" y="127074"/>
            <a:ext cx="1956579" cy="105875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860194585"/>
              </p:ext>
            </p:extLst>
          </p:nvPr>
        </p:nvGraphicFramePr>
        <p:xfrm>
          <a:off x="402102" y="2244580"/>
          <a:ext cx="5787683" cy="389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17050" y="2231191"/>
            <a:ext cx="5113806" cy="120032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Modified PCOSQ a seven-point Likert scale with low score means worse QOL. 30 item questionnaire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60700" y="4768948"/>
            <a:ext cx="4999890" cy="120032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Marathi translated Modified Polycystic Ovary Syndrome Questionnaire (</a:t>
            </a:r>
            <a:r>
              <a:rPr lang="en-IN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MARmPCOSQ</a:t>
            </a:r>
            <a:r>
              <a:rPr lang="en-I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137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1553-0067-4CBD-8A99-2F777BF59C13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2" y="133914"/>
            <a:ext cx="4318781" cy="2876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00" y="3777351"/>
            <a:ext cx="4318781" cy="269923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359792" y="1577368"/>
            <a:ext cx="978408" cy="4846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6313581" y="1572094"/>
            <a:ext cx="2492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797083" y="464233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1255243" y="4398618"/>
            <a:ext cx="3318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9058" y="2902975"/>
            <a:ext cx="1572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Diet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74" y="127074"/>
            <a:ext cx="1829970" cy="990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3219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D35-71E5-4ACD-8BAA-B80A6A1B17FF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15</a:t>
            </a:fld>
            <a:endParaRPr lang="en-I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573"/>
          <a:stretch/>
        </p:blipFill>
        <p:spPr>
          <a:xfrm>
            <a:off x="450166" y="1082892"/>
            <a:ext cx="5697416" cy="513502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263"/>
          <a:stretch/>
        </p:blipFill>
        <p:spPr>
          <a:xfrm>
            <a:off x="7084549" y="1082892"/>
            <a:ext cx="4381500" cy="5135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74" y="127074"/>
            <a:ext cx="1829970" cy="990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689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1553-0067-4CBD-8A99-2F777BF59C13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16</a:t>
            </a:fld>
            <a:endParaRPr lang="en-IN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99773853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74" y="127074"/>
            <a:ext cx="1829970" cy="990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347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6602" y="365125"/>
            <a:ext cx="10397197" cy="746223"/>
          </a:xfrm>
        </p:spPr>
        <p:txBody>
          <a:bodyPr/>
          <a:lstStyle/>
          <a:p>
            <a:r>
              <a:rPr lang="en-I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research tells</a:t>
            </a:r>
            <a:r>
              <a:rPr lang="en-I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11348"/>
            <a:ext cx="10515600" cy="50656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The study mentioned that any physical activity can maintain the function of ovaries by increasing insulin sensitivity.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Vigorous exercise will impact adiposity &amp; impact in ovulatory dysfunction &amp; infertility.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Studies  suggest that exercise  will have a positive impact on ovulatory function &amp; eventually conception but more focused research needed in individualised structured &amp; specific exercise intervention. </a:t>
            </a:r>
          </a:p>
          <a:p>
            <a:endParaRPr lang="en-I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1553-0067-4CBD-8A99-2F777BF59C13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74" y="127074"/>
            <a:ext cx="1829970" cy="990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121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1117316"/>
            <a:ext cx="10734822" cy="57549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Leanne M Redman </a:t>
            </a:r>
            <a:r>
              <a:rPr lang="en-IN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I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(2011)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conducted a study on obese women having PCOS to investigate the effects of </a:t>
            </a:r>
            <a:r>
              <a:rPr lang="en-I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 exercise on insulin sensitivity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of women as well as enhancing the reproductive health by </a:t>
            </a:r>
            <a:r>
              <a:rPr lang="en-I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the ovulatory cycle.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 this study, author was not looking for the effect on weight loss. It was reported that </a:t>
            </a:r>
            <a:r>
              <a:rPr lang="en-I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exercise can regulate the metabolic activity, thereby improving the fertility.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D35-71E5-4ACD-8BAA-B80A6A1B17FF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74" y="127074"/>
            <a:ext cx="1829970" cy="990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51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506437"/>
            <a:ext cx="10777025" cy="5670526"/>
          </a:xfrm>
        </p:spPr>
        <p:txBody>
          <a:bodyPr>
            <a:norm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Ida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Almenning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Kiel, Kari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Magrethe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Lundgren </a:t>
            </a:r>
            <a:r>
              <a:rPr lang="en-IN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., (2018)</a:t>
            </a: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Effects of high-intensity interval training in women undergoing assisted conception”. 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3 sessions / week and was conducted for 10 weeks.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sessions were four bouts of four minute high intensity training and at 85% - 95% of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Hrmax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for each individual Women in the experimental group conceived naturally. Experimental group observed results on obesity and insulin sensitivity post the session. 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Diet was not part of the session and all the participants were purely into intervention only. Hence the study could detail on the isolated effects of exercise. 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D35-71E5-4ACD-8BAA-B80A6A1B17FF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19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74" y="127074"/>
            <a:ext cx="1829970" cy="990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158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824" y="421604"/>
            <a:ext cx="8333935" cy="1049142"/>
          </a:xfr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Points to Learn Today…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984" y="1779710"/>
            <a:ext cx="6611816" cy="45018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What is PCOS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What are signs &amp; Symptoms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Diagnostic Criteria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Infertility in PCOS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Interventions to treat PCOS &amp; infertility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Recent trends in Exercise Interventions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Adherence to Exercise 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130C-D923-49E0-9B1C-FC02B6545AAE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2</a:t>
            </a:fld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25" y="127074"/>
            <a:ext cx="2026919" cy="109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4" y="1659536"/>
            <a:ext cx="3002952" cy="2341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55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742" y="23064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5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Protocol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2CB1-7D5C-42B2-8595-6660AA048F21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573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726"/>
          <a:stretch/>
        </p:blipFill>
        <p:spPr>
          <a:xfrm>
            <a:off x="570913" y="699892"/>
            <a:ext cx="4690403" cy="536347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D35-71E5-4ACD-8BAA-B80A6A1B17FF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21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898" b="-1"/>
          <a:stretch/>
        </p:blipFill>
        <p:spPr>
          <a:xfrm>
            <a:off x="5787967" y="699892"/>
            <a:ext cx="5645265" cy="4097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7343" y="5338583"/>
            <a:ext cx="5036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Refer to the International evidence-based guideline for the assessment and management of polycystic ovary syndrome 2018 available at:</a:t>
            </a:r>
          </a:p>
          <a:p>
            <a:r>
              <a:rPr lang="en-IN" dirty="0"/>
              <a:t>www.monash.edu/medicine/sphpm/mchri/pcos</a:t>
            </a:r>
          </a:p>
        </p:txBody>
      </p:sp>
    </p:spTree>
    <p:extLst>
      <p:ext uri="{BB962C8B-B14F-4D97-AF65-F5344CB8AC3E}">
        <p14:creationId xmlns="" xmlns:p14="http://schemas.microsoft.com/office/powerpoint/2010/main" val="749125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1553-0067-4CBD-8A99-2F777BF59C13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22</a:t>
            </a:fld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" t="57904" r="2691"/>
          <a:stretch/>
        </p:blipFill>
        <p:spPr>
          <a:xfrm>
            <a:off x="2236763" y="436098"/>
            <a:ext cx="5655212" cy="6102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7473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43" y="365125"/>
            <a:ext cx="10783957" cy="880579"/>
          </a:xfrm>
        </p:spPr>
        <p:txBody>
          <a:bodyPr>
            <a:normAutofit fontScale="90000"/>
          </a:bodyPr>
          <a:lstStyle/>
          <a:p>
            <a:r>
              <a:rPr lang="en-IN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And Approaches to Change Behaviour &amp; increase Adherence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58" y="1364566"/>
            <a:ext cx="11171582" cy="51422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Self-efficacy </a:t>
            </a: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– Experiencing successful completion of tasks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Counselling and Motivational Interviewing.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Five “A</a:t>
            </a:r>
            <a:r>
              <a:rPr lang="en-IN" sz="2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890548226"/>
              </p:ext>
            </p:extLst>
          </p:nvPr>
        </p:nvGraphicFramePr>
        <p:xfrm>
          <a:off x="675249" y="3573194"/>
          <a:ext cx="10297551" cy="273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05660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1553-0067-4CBD-8A99-2F777BF59C13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24</a:t>
            </a:fld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995"/>
          <a:stretch/>
        </p:blipFill>
        <p:spPr>
          <a:xfrm>
            <a:off x="7956451" y="2514491"/>
            <a:ext cx="3179299" cy="3841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8" y="2456799"/>
            <a:ext cx="3509596" cy="3899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445" y="482241"/>
            <a:ext cx="3227456" cy="3924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3454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en-IN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20837"/>
            <a:ext cx="10515600" cy="475612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DC Dutta’s textbook of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gynecology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n-I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edition. 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Kiel IA,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Lionett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S, Parr EB. Improving reproductive function in women with polycystic ovary syndrome with high-intensity interval training (IMPROVIT): study protocol for a two-centre, three-armed randomised controlled trial. BMJ Open 2020;10: 1-9. </a:t>
            </a:r>
          </a:p>
          <a:p>
            <a:pPr>
              <a:lnSpc>
                <a:spcPct val="150000"/>
              </a:lnSpc>
            </a:pPr>
            <a:r>
              <a:rPr lang="en-IN" sz="2100" dirty="0">
                <a:latin typeface="Arial" panose="020B0604020202020204" pitchFamily="34" charset="0"/>
                <a:cs typeface="Arial" panose="020B0604020202020204" pitchFamily="34" charset="0"/>
              </a:rPr>
              <a:t>Kiel IA, Lundgren KM, </a:t>
            </a:r>
            <a:r>
              <a:rPr lang="en-IN" sz="2100" dirty="0" err="1">
                <a:latin typeface="Arial" panose="020B0604020202020204" pitchFamily="34" charset="0"/>
                <a:cs typeface="Arial" panose="020B0604020202020204" pitchFamily="34" charset="0"/>
              </a:rPr>
              <a:t>Morkved</a:t>
            </a:r>
            <a:r>
              <a:rPr lang="en-IN" sz="21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IN" sz="2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IN" sz="2100" dirty="0">
                <a:latin typeface="Arial" panose="020B0604020202020204" pitchFamily="34" charset="0"/>
                <a:cs typeface="Arial" panose="020B0604020202020204" pitchFamily="34" charset="0"/>
              </a:rPr>
              <a:t>., Women undergoing assisted fertilisation and high-intensity interval training: a pilot randomised controlled trial. BMJ Open Sport </a:t>
            </a:r>
            <a:r>
              <a:rPr lang="en-IN" sz="2100" dirty="0" err="1">
                <a:latin typeface="Arial" panose="020B0604020202020204" pitchFamily="34" charset="0"/>
                <a:cs typeface="Arial" panose="020B0604020202020204" pitchFamily="34" charset="0"/>
              </a:rPr>
              <a:t>Exerc</a:t>
            </a:r>
            <a:r>
              <a:rPr lang="en-IN" sz="2100" dirty="0">
                <a:latin typeface="Arial" panose="020B0604020202020204" pitchFamily="34" charset="0"/>
                <a:cs typeface="Arial" panose="020B0604020202020204" pitchFamily="34" charset="0"/>
              </a:rPr>
              <a:t> Med 2018;4:1-8.BMJ Open Sport </a:t>
            </a:r>
            <a:r>
              <a:rPr lang="en-IN" sz="2100" dirty="0" err="1">
                <a:latin typeface="Arial" panose="020B0604020202020204" pitchFamily="34" charset="0"/>
                <a:cs typeface="Arial" panose="020B0604020202020204" pitchFamily="34" charset="0"/>
              </a:rPr>
              <a:t>Exerc</a:t>
            </a:r>
            <a:r>
              <a:rPr lang="en-IN" sz="2100" dirty="0">
                <a:latin typeface="Arial" panose="020B0604020202020204" pitchFamily="34" charset="0"/>
                <a:cs typeface="Arial" panose="020B0604020202020204" pitchFamily="34" charset="0"/>
              </a:rPr>
              <a:t> Med 2018;4:1-8. 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Redman LM, </a:t>
            </a:r>
            <a:r>
              <a:rPr lang="en-IN" sz="2000" dirty="0" err="1"/>
              <a:t>Elkind</a:t>
            </a:r>
            <a:r>
              <a:rPr lang="en-IN" sz="2000" dirty="0"/>
              <a:t>-Hirsch K, </a:t>
            </a:r>
            <a:r>
              <a:rPr lang="en-IN" sz="2000" dirty="0" err="1"/>
              <a:t>Ravussin</a:t>
            </a:r>
            <a:r>
              <a:rPr lang="en-IN" sz="2000" dirty="0"/>
              <a:t> E. Aerobic exercise in women with polycystic ovary syndrome improves ovarian morphology independent of changes in body composition. </a:t>
            </a:r>
            <a:r>
              <a:rPr lang="en-IN" sz="2000" dirty="0" err="1"/>
              <a:t>Fertil</a:t>
            </a:r>
            <a:r>
              <a:rPr lang="en-IN" sz="2000" dirty="0"/>
              <a:t> </a:t>
            </a:r>
            <a:r>
              <a:rPr lang="en-IN" sz="2000" dirty="0" err="1"/>
              <a:t>Steril</a:t>
            </a:r>
            <a:r>
              <a:rPr lang="en-IN" sz="2000" dirty="0"/>
              <a:t> 2011; 95(8):2696–2699. 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Janet W. Rich-Edwards, Donna Spiegelman, Miriam Garland </a:t>
            </a:r>
            <a:r>
              <a:rPr lang="en-IN" sz="20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., Physical Activity, Body Mass Index, and Ovulatory Disorder Infertility. Epidemiology 2002;13(2)184-190.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1553-0067-4CBD-8A99-2F777BF59C13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63692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D35-71E5-4ACD-8BAA-B80A6A1B17FF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26</a:t>
            </a:fld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2" y="1228070"/>
            <a:ext cx="8750105" cy="4685373"/>
          </a:xfrm>
        </p:spPr>
      </p:pic>
    </p:spTree>
    <p:extLst>
      <p:ext uri="{BB962C8B-B14F-4D97-AF65-F5344CB8AC3E}">
        <p14:creationId xmlns="" xmlns:p14="http://schemas.microsoft.com/office/powerpoint/2010/main" val="427799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D35-71E5-4ACD-8BAA-B80A6A1B17FF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3</a:t>
            </a:fld>
            <a:endParaRPr lang="en-I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576" y="612740"/>
            <a:ext cx="4804704" cy="23133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98610" y="3181922"/>
            <a:ext cx="6528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PCOS was originally described in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1935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by 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Stein &amp; Leventhal. 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As syndrome manifested by amenorrhea, hirsutism and obesity associated with polycystic ovaries. </a:t>
            </a:r>
          </a:p>
        </p:txBody>
      </p:sp>
    </p:spTree>
    <p:extLst>
      <p:ext uri="{BB962C8B-B14F-4D97-AF65-F5344CB8AC3E}">
        <p14:creationId xmlns="" xmlns:p14="http://schemas.microsoft.com/office/powerpoint/2010/main" val="87210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2" t="20180" r="3072" b="18568"/>
          <a:stretch/>
        </p:blipFill>
        <p:spPr>
          <a:xfrm>
            <a:off x="838200" y="285506"/>
            <a:ext cx="8884641" cy="6435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14CE-383D-4927-A79E-FD6BAEFCF2DF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4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06" y="127074"/>
            <a:ext cx="1844039" cy="997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952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5" t="32665" r="5747" b="27301"/>
          <a:stretch/>
        </p:blipFill>
        <p:spPr>
          <a:xfrm>
            <a:off x="458372" y="622195"/>
            <a:ext cx="10007991" cy="56130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F86A-3083-4BE7-B5EE-4EC5921D13F2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74" y="127074"/>
            <a:ext cx="1829970" cy="990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529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r>
              <a:rPr lang="en-IN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to be noted…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In India Prevalence is About 3.7 to 22.5 %.  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Exact aetiology pathology of the condition not Known. 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Painful &amp; uncomfortable menstruations. 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Impact on metabolic &amp; Psychological health.</a:t>
            </a:r>
          </a:p>
          <a:p>
            <a:r>
              <a:rPr lang="en-IN" b="1" dirty="0"/>
              <a:t> Androgen excess. </a:t>
            </a:r>
          </a:p>
          <a:p>
            <a:r>
              <a:rPr lang="en-IN" b="1" dirty="0"/>
              <a:t>Infertility.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D35-71E5-4ACD-8BAA-B80A6A1B17FF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6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74" y="127074"/>
            <a:ext cx="1829970" cy="990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329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D35-71E5-4ACD-8BAA-B80A6A1B17FF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2655817" y="2151407"/>
            <a:ext cx="6656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B050"/>
                </a:solidFill>
              </a:rPr>
              <a:t>Signs &amp; Symptoms </a:t>
            </a:r>
          </a:p>
        </p:txBody>
      </p:sp>
    </p:spTree>
    <p:extLst>
      <p:ext uri="{BB962C8B-B14F-4D97-AF65-F5344CB8AC3E}">
        <p14:creationId xmlns="" xmlns:p14="http://schemas.microsoft.com/office/powerpoint/2010/main" val="287600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2134340"/>
              </p:ext>
            </p:extLst>
          </p:nvPr>
        </p:nvGraphicFramePr>
        <p:xfrm>
          <a:off x="838200" y="689316"/>
          <a:ext cx="9473418" cy="5444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D35-71E5-4ACD-8BAA-B80A6A1B17FF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8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74" y="156134"/>
            <a:ext cx="1815902" cy="982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573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7D13-7BDE-4555-8367-82967911FB25}" type="datetime1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7E9F-4145-4C67-AF25-B71B73378E06}" type="slidenum">
              <a:rPr lang="en-IN" smtClean="0"/>
              <a:pPr/>
              <a:t>9</a:t>
            </a:fld>
            <a:endParaRPr lang="en-IN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3936349279"/>
              </p:ext>
            </p:extLst>
          </p:nvPr>
        </p:nvGraphicFramePr>
        <p:xfrm>
          <a:off x="719893" y="590843"/>
          <a:ext cx="10942224" cy="5765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25" y="127074"/>
            <a:ext cx="2026919" cy="1096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7028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811</Words>
  <Application>Microsoft Office PowerPoint</Application>
  <PresentationFormat>Custom</PresentationFormat>
  <Paragraphs>151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Preconception Interventions for Infertile Women with PCOS  </vt:lpstr>
      <vt:lpstr>Points to Learn Today…</vt:lpstr>
      <vt:lpstr>Slide 3</vt:lpstr>
      <vt:lpstr>Slide 4</vt:lpstr>
      <vt:lpstr>Slide 5</vt:lpstr>
      <vt:lpstr> Point to be noted…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What research tells….   </vt:lpstr>
      <vt:lpstr>Slide 18</vt:lpstr>
      <vt:lpstr>Slide 19</vt:lpstr>
      <vt:lpstr>The Protocol </vt:lpstr>
      <vt:lpstr>Slide 21</vt:lpstr>
      <vt:lpstr>Slide 22</vt:lpstr>
      <vt:lpstr>Strategies And Approaches to Change Behaviour &amp; increase Adherence </vt:lpstr>
      <vt:lpstr>Slide 24</vt:lpstr>
      <vt:lpstr>References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Preconception Interventions for Infertile Women with PCOS  </dc:title>
  <dc:creator>HP</dc:creator>
  <cp:lastModifiedBy>HP</cp:lastModifiedBy>
  <cp:revision>49</cp:revision>
  <dcterms:created xsi:type="dcterms:W3CDTF">2022-06-13T13:29:23Z</dcterms:created>
  <dcterms:modified xsi:type="dcterms:W3CDTF">2024-06-19T04:46:24Z</dcterms:modified>
</cp:coreProperties>
</file>